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56" r:id="rId4"/>
    <p:sldId id="257" r:id="rId5"/>
    <p:sldId id="258" r:id="rId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/>
    <p:restoredTop sz="94378"/>
  </p:normalViewPr>
  <p:slideViewPr>
    <p:cSldViewPr snapToGrid="0" snapToObjects="1">
      <p:cViewPr>
        <p:scale>
          <a:sx n="45" d="100"/>
          <a:sy n="45" d="100"/>
        </p:scale>
        <p:origin x="3136" y="1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3125E-C603-454A-90ED-E9E05A30E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07690F-FEB1-B644-9152-ACAB7F6BA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194065-47B9-A143-844B-E1C6E21B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433B2C-C8B9-B741-B050-0157A12B4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45E2D-B5EC-9641-8A1C-A6BCE263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725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01842-197B-6D40-8B0C-4D8450DB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6C487-AEB1-6345-9C85-1375FAD9A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209E4-BF79-6241-807F-D08A7B94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CBBFC7-851D-D24B-8240-F9E0682D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36ABCB-C86C-114D-B1E3-DC80EAC4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071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2A74B1-B01E-CA43-AB43-4544F0353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923F11-0CD2-7546-B0C5-CA1F9ED40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BA8D2B-E2C5-A04C-A384-E1BC035E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286091-6B9C-C746-908F-851F6168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3B0DEC-29EB-9848-873A-7AD4687D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391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F2383-4BD0-384E-9240-392ACBFB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D893DE-85B9-4648-8D80-4EE4F48BD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50088C-D5EF-3A4B-A103-2BB8428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C3A6EE-0330-3644-A0B6-D90A7E3F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10E9B3-DBE5-2A45-BD55-77E92634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594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9BD2D-C401-7744-86F2-B84A40C7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D6E0F3-3AEA-A04C-9F03-DD32D9AFD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C24AA0-3ED9-3E44-8636-CE334655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FDCD5-337F-3245-8125-C787168A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753B02-C1E1-3F48-9169-6A72DD36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038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0F214-0332-7242-9D6E-5FCD1E8C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C8A8AA-B83E-B54B-8BBB-283F9D00C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1CD243-29D5-2043-A7F0-E496ECC38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23AB44-4695-4E48-B831-C53AB71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6839F-553D-9647-AA66-2057CB8D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B1C9A-E462-9547-B92F-2F098104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139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EE92A-D260-264B-8F47-A65B5F05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3942E0-CD0D-FA4B-BB58-2BB89A4CA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9D72B2-9EDC-3645-B202-2C0D9435E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6F07D9-944F-F54E-9980-88A51DA21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B74E85-BEE9-2F4C-BA04-5476A6D0D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413E2BE-EF05-1542-A782-C405517A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CC8007-654A-944A-9636-58972FC3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05487F-8E9C-B148-9869-F4CE9E47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861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70193-4200-8341-8988-91220BDA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D318EF-331A-4E44-AE5C-6255C619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64C260-E7AE-204D-B3D2-DC00B7F3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DF0DD0-6E2B-1F4F-BBA1-CCC12765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150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A6C46C-3B6E-8945-B5C7-0B6B76593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C7160F-4403-8D4E-A0BD-1508A4E9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C6239F-5D4E-504E-AAB8-BA4176FC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95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F3302-23E2-8242-924D-A49BFF12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51EEC2-C806-5B4A-8D59-1698D7C83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C6D13D-3CDF-4647-B04E-59854C39E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7A5306-ED24-6348-9229-4A5EF552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23806C-8A38-2F41-9C10-CEC159C7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044FA9-710D-AD4E-85CD-6B28D601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46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2FCB8-ECF8-5744-B3A0-FF46F19F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28405E-E23E-FC4A-B17E-9B45E7B1B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6414D0-D5A6-F947-8763-A1BF4BB74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59CD46-49E9-BB44-92F8-0810CC5A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7A65AE-203F-C94B-A8BB-9EDEA424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EBB4DF-E408-0F4C-99F6-1BA77407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025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376507A-36E2-7140-A0EA-F331B236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5D3E50-034C-064F-9D7A-9B43E692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906B2-85E5-0242-B31A-90FCD0019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23C9-C534-634E-B854-8D590DE880C8}" type="datetimeFigureOut">
              <a:rPr lang="es-CO" smtClean="0"/>
              <a:t>3/07/21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941CC0-9628-654F-8EB9-7BF8A4675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C8B32-FC1D-864E-B992-93A87554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96EB-AA3E-DC42-90F0-16FA1DD3ED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991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5C89A-EBF4-3449-9AE4-9B61D733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79" y="0"/>
            <a:ext cx="7121236" cy="2766003"/>
          </a:xfrm>
        </p:spPr>
        <p:txBody>
          <a:bodyPr>
            <a:normAutofit/>
          </a:bodyPr>
          <a:lstStyle/>
          <a:p>
            <a:r>
              <a:rPr lang="es-CO" sz="3600" dirty="0"/>
              <a:t>Estudiantes de Bellas Artes pintando los muros externos de la institución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7D167C4-75B9-954D-9570-E74C27321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53" y="2111809"/>
            <a:ext cx="6529557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403211-0045-DC41-ACD2-5337EA02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8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C7FA8F-6B9B-6D45-A97E-426F40B47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950" y="582306"/>
            <a:ext cx="9064100" cy="5693388"/>
          </a:xfrm>
        </p:spPr>
      </p:pic>
    </p:spTree>
    <p:extLst>
      <p:ext uri="{BB962C8B-B14F-4D97-AF65-F5344CB8AC3E}">
        <p14:creationId xmlns:p14="http://schemas.microsoft.com/office/powerpoint/2010/main" val="56596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72C66-8A02-C340-B6BE-3213A6FD9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F444C3-ED8F-AF42-875B-D341FDD5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244" y="0"/>
            <a:ext cx="4759707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0C1FAE-FEF8-C941-8E61-1D9306CC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46"/>
            <a:ext cx="7347482" cy="4597633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8E69A604-7579-DA47-9802-CCCEC759B217}"/>
              </a:ext>
            </a:extLst>
          </p:cNvPr>
          <p:cNvSpPr txBox="1">
            <a:spLocks/>
          </p:cNvSpPr>
          <p:nvPr/>
        </p:nvSpPr>
        <p:spPr>
          <a:xfrm>
            <a:off x="125049" y="5349875"/>
            <a:ext cx="6430943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/>
              <a:t>En la gobernación con les amix</a:t>
            </a:r>
          </a:p>
          <a:p>
            <a:r>
              <a:rPr lang="es-CO" dirty="0"/>
              <a:t>Performando la ingnación </a:t>
            </a:r>
          </a:p>
          <a:p>
            <a:r>
              <a:rPr lang="es-CO" dirty="0"/>
              <a:t>Reunides desde el dolor por los hechos de violación cometidos por agentes policiales contra Alisson  Meléndez</a:t>
            </a:r>
          </a:p>
        </p:txBody>
      </p:sp>
    </p:spTree>
    <p:extLst>
      <p:ext uri="{BB962C8B-B14F-4D97-AF65-F5344CB8AC3E}">
        <p14:creationId xmlns:p14="http://schemas.microsoft.com/office/powerpoint/2010/main" val="10525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0B07C-F877-AA43-ABAC-0C403C1A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32" y="3646938"/>
            <a:ext cx="5772913" cy="3915463"/>
          </a:xfrm>
        </p:spPr>
        <p:txBody>
          <a:bodyPr>
            <a:normAutofit/>
          </a:bodyPr>
          <a:lstStyle/>
          <a:p>
            <a:pPr algn="ctr"/>
            <a:r>
              <a:rPr lang="es-CO" sz="3200" dirty="0"/>
              <a:t>Intervención en Lugar a dudas </a:t>
            </a:r>
            <a:br>
              <a:rPr lang="es-CO" sz="3200" dirty="0"/>
            </a:br>
            <a:r>
              <a:rPr lang="es-CO" sz="3200" dirty="0"/>
              <a:t>en respuesta a la obra de un presunto artista abusador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FA7B636-92D5-EC4C-96D8-8DD4186A3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30521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FFB538-4373-B34F-823F-6F5C80B4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521" y="2506662"/>
            <a:ext cx="5637361" cy="43513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BB8D88-69B8-2540-8C91-00FA8BCEA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348" y="-75597"/>
            <a:ext cx="1993392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7D41280-38ED-724C-9963-AD96F0836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64" y="858981"/>
            <a:ext cx="5801784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129CD0-3601-B749-B80B-F274BA32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62" y="85897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04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52</Words>
  <Application>Microsoft Macintosh PowerPoint</Application>
  <PresentationFormat>Panorámica</PresentationFormat>
  <Paragraphs>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Estudiantes de Bellas Artes pintando los muros externos de la institución </vt:lpstr>
      <vt:lpstr>Presentación de PowerPoint</vt:lpstr>
      <vt:lpstr>Presentación de PowerPoint</vt:lpstr>
      <vt:lpstr>Intervención en Lugar a dudas  en respuesta a la obra de un presunto artista abusador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</cp:revision>
  <dcterms:created xsi:type="dcterms:W3CDTF">2021-07-03T16:29:16Z</dcterms:created>
  <dcterms:modified xsi:type="dcterms:W3CDTF">2021-07-03T17:07:00Z</dcterms:modified>
</cp:coreProperties>
</file>