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315" r:id="rId2"/>
    <p:sldId id="882" r:id="rId3"/>
    <p:sldId id="292" r:id="rId4"/>
    <p:sldId id="279" r:id="rId5"/>
    <p:sldId id="276" r:id="rId6"/>
    <p:sldId id="310" r:id="rId7"/>
    <p:sldId id="314" r:id="rId8"/>
    <p:sldId id="887" r:id="rId9"/>
    <p:sldId id="885" r:id="rId10"/>
    <p:sldId id="886" r:id="rId11"/>
    <p:sldId id="888" r:id="rId12"/>
    <p:sldId id="269" r:id="rId13"/>
    <p:sldId id="272" r:id="rId1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226467B-5CEF-5945-A8ED-CADE2821CD4A}">
          <p14:sldIdLst>
            <p14:sldId id="315"/>
            <p14:sldId id="882"/>
            <p14:sldId id="292"/>
            <p14:sldId id="279"/>
            <p14:sldId id="276"/>
            <p14:sldId id="310"/>
            <p14:sldId id="314"/>
            <p14:sldId id="887"/>
            <p14:sldId id="885"/>
            <p14:sldId id="886"/>
            <p14:sldId id="888"/>
          </p14:sldIdLst>
        </p14:section>
        <p14:section name="Sección sin título" id="{34586FC9-400C-2F4D-A067-1E7B8AE2D19B}">
          <p14:sldIdLst>
            <p14:sldId id="269"/>
            <p14:sldId id="27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2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08"/>
    <p:restoredTop sz="94604"/>
  </p:normalViewPr>
  <p:slideViewPr>
    <p:cSldViewPr snapToGrid="0" snapToObjects="1">
      <p:cViewPr varScale="1">
        <p:scale>
          <a:sx n="70" d="100"/>
          <a:sy n="70" d="100"/>
        </p:scale>
        <p:origin x="50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3.xml.rels><?xml version="1.0" encoding="UTF-8" standalone="yes"?>
<Relationships xmlns="http://schemas.openxmlformats.org/package/2006/relationships"><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B30B1-D47B-4426-874D-354F7580EF1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399BC2CA-D1B3-4EBA-834F-2D392FDB3420}">
      <dgm:prSet custT="1"/>
      <dgm:spPr>
        <a:solidFill>
          <a:schemeClr val="accent1">
            <a:lumMod val="75000"/>
          </a:schemeClr>
        </a:solidFill>
      </dgm:spPr>
      <dgm:t>
        <a:bodyPr/>
        <a:lstStyle/>
        <a:p>
          <a:r>
            <a:rPr lang="es-ES" sz="3200" b="1" dirty="0" smtClean="0"/>
            <a:t>DERECHOS HUMANOS DE  </a:t>
          </a:r>
          <a:r>
            <a:rPr lang="es-ES" sz="3200" b="1" dirty="0"/>
            <a:t>LAS </a:t>
          </a:r>
          <a:r>
            <a:rPr lang="es-ES" sz="3200" b="1" dirty="0" smtClean="0"/>
            <a:t>MUJERES.</a:t>
          </a:r>
          <a:endParaRPr lang="es-ES" sz="3200" b="1" dirty="0"/>
        </a:p>
      </dgm:t>
    </dgm:pt>
    <dgm:pt modelId="{4DB93046-0663-4985-80E4-B37C6A98CEC3}" type="parTrans" cxnId="{BC376E3D-7663-486F-AA47-1E5DF9439BC5}">
      <dgm:prSet/>
      <dgm:spPr/>
      <dgm:t>
        <a:bodyPr/>
        <a:lstStyle/>
        <a:p>
          <a:endParaRPr lang="es-ES"/>
        </a:p>
      </dgm:t>
    </dgm:pt>
    <dgm:pt modelId="{6480CE3C-F17D-49E7-B244-77222D2B06DF}" type="sibTrans" cxnId="{BC376E3D-7663-486F-AA47-1E5DF9439BC5}">
      <dgm:prSet/>
      <dgm:spPr/>
      <dgm:t>
        <a:bodyPr/>
        <a:lstStyle/>
        <a:p>
          <a:endParaRPr lang="es-ES"/>
        </a:p>
      </dgm:t>
    </dgm:pt>
    <dgm:pt modelId="{C5F05A59-3E2D-AB4C-A578-DEA2BADCF8C1}">
      <dgm:prSet custT="1"/>
      <dgm:spPr>
        <a:solidFill>
          <a:schemeClr val="accent1">
            <a:lumMod val="75000"/>
          </a:schemeClr>
        </a:solidFill>
      </dgm:spPr>
      <dgm:t>
        <a:bodyPr/>
        <a:lstStyle/>
        <a:p>
          <a:r>
            <a:rPr lang="es-ES" sz="3200" b="1" dirty="0" smtClean="0"/>
            <a:t>DH. DE PRIMERA, SEGUNDA, TERCERA Y CUARTA GENERACION</a:t>
          </a:r>
          <a:endParaRPr lang="es-ES" sz="3200" b="1" dirty="0"/>
        </a:p>
      </dgm:t>
    </dgm:pt>
    <dgm:pt modelId="{2E617BAB-DA70-1F42-9972-F984B794FBDB}" type="parTrans" cxnId="{676CB9FF-48FB-CD40-BED9-4D7A5B2129F8}">
      <dgm:prSet/>
      <dgm:spPr/>
      <dgm:t>
        <a:bodyPr/>
        <a:lstStyle/>
        <a:p>
          <a:endParaRPr lang="es-ES"/>
        </a:p>
      </dgm:t>
    </dgm:pt>
    <dgm:pt modelId="{D799603A-CAC1-C745-8FB4-1008B72DD085}" type="sibTrans" cxnId="{676CB9FF-48FB-CD40-BED9-4D7A5B2129F8}">
      <dgm:prSet/>
      <dgm:spPr/>
      <dgm:t>
        <a:bodyPr/>
        <a:lstStyle/>
        <a:p>
          <a:endParaRPr lang="es-ES"/>
        </a:p>
      </dgm:t>
    </dgm:pt>
    <dgm:pt modelId="{16E3C83F-FD18-BF4B-B87A-99E0108FB7B6}">
      <dgm:prSet custT="1"/>
      <dgm:spPr>
        <a:solidFill>
          <a:schemeClr val="accent1">
            <a:lumMod val="75000"/>
          </a:schemeClr>
        </a:solidFill>
      </dgm:spPr>
      <dgm:t>
        <a:bodyPr/>
        <a:lstStyle/>
        <a:p>
          <a:r>
            <a:rPr lang="es-ES" sz="3200" b="1" dirty="0" smtClean="0"/>
            <a:t>QUE SON DERECHOS HJUMANOS </a:t>
          </a:r>
          <a:endParaRPr lang="es-ES" sz="3200" b="1" dirty="0"/>
        </a:p>
      </dgm:t>
    </dgm:pt>
    <dgm:pt modelId="{8106DDB8-0627-DF40-8F60-9545919AB239}" type="parTrans" cxnId="{C7897CD4-43BB-7048-AF5A-47D9E3D3ED08}">
      <dgm:prSet/>
      <dgm:spPr/>
      <dgm:t>
        <a:bodyPr/>
        <a:lstStyle/>
        <a:p>
          <a:endParaRPr lang="es-ES"/>
        </a:p>
      </dgm:t>
    </dgm:pt>
    <dgm:pt modelId="{57A2AB37-4B48-044B-B5D2-4AFD9F3B289A}" type="sibTrans" cxnId="{C7897CD4-43BB-7048-AF5A-47D9E3D3ED08}">
      <dgm:prSet/>
      <dgm:spPr/>
      <dgm:t>
        <a:bodyPr/>
        <a:lstStyle/>
        <a:p>
          <a:endParaRPr lang="es-ES"/>
        </a:p>
      </dgm:t>
    </dgm:pt>
    <dgm:pt modelId="{C0850C40-6DC6-1340-9B4F-23E211BDBBF0}">
      <dgm:prSet custT="1"/>
      <dgm:spPr>
        <a:solidFill>
          <a:schemeClr val="accent1">
            <a:lumMod val="75000"/>
          </a:schemeClr>
        </a:solidFill>
      </dgm:spPr>
      <dgm:t>
        <a:bodyPr/>
        <a:lstStyle/>
        <a:p>
          <a:r>
            <a:rPr lang="es-ES" sz="3600" b="1" dirty="0" smtClean="0"/>
            <a:t>EXIGIBILIDAD DEDERECHOS </a:t>
          </a:r>
          <a:endParaRPr lang="es-ES" sz="3600" b="1" dirty="0"/>
        </a:p>
      </dgm:t>
    </dgm:pt>
    <dgm:pt modelId="{81B68EBA-2731-0644-9208-24506C8D69D3}" type="parTrans" cxnId="{90B0726D-9C21-CE46-836F-FE62D528E0CE}">
      <dgm:prSet/>
      <dgm:spPr/>
      <dgm:t>
        <a:bodyPr/>
        <a:lstStyle/>
        <a:p>
          <a:endParaRPr lang="es-ES"/>
        </a:p>
      </dgm:t>
    </dgm:pt>
    <dgm:pt modelId="{C8028205-9687-CE44-9983-571151726072}" type="sibTrans" cxnId="{90B0726D-9C21-CE46-836F-FE62D528E0CE}">
      <dgm:prSet/>
      <dgm:spPr/>
      <dgm:t>
        <a:bodyPr/>
        <a:lstStyle/>
        <a:p>
          <a:endParaRPr lang="es-ES"/>
        </a:p>
      </dgm:t>
    </dgm:pt>
    <dgm:pt modelId="{E090C304-D66D-FE4C-B874-30E47063351C}" type="pres">
      <dgm:prSet presAssocID="{F8BB30B1-D47B-4426-874D-354F7580EF1F}" presName="diagram" presStyleCnt="0">
        <dgm:presLayoutVars>
          <dgm:dir/>
          <dgm:resizeHandles val="exact"/>
        </dgm:presLayoutVars>
      </dgm:prSet>
      <dgm:spPr/>
      <dgm:t>
        <a:bodyPr/>
        <a:lstStyle/>
        <a:p>
          <a:endParaRPr lang="es-ES"/>
        </a:p>
      </dgm:t>
    </dgm:pt>
    <dgm:pt modelId="{DF36FAAD-F658-894A-A173-29EB115CF61E}" type="pres">
      <dgm:prSet presAssocID="{399BC2CA-D1B3-4EBA-834F-2D392FDB3420}" presName="node" presStyleLbl="node1" presStyleIdx="0" presStyleCnt="4" custAng="10800000" custFlipVert="1" custScaleX="77175" custScaleY="49831" custLinFactX="11415" custLinFactNeighborX="100000" custLinFactNeighborY="-4015">
        <dgm:presLayoutVars>
          <dgm:bulletEnabled val="1"/>
        </dgm:presLayoutVars>
      </dgm:prSet>
      <dgm:spPr/>
      <dgm:t>
        <a:bodyPr/>
        <a:lstStyle/>
        <a:p>
          <a:endParaRPr lang="es-ES"/>
        </a:p>
      </dgm:t>
    </dgm:pt>
    <dgm:pt modelId="{38F735CC-8F15-CF45-AAB5-379AE2E1A96B}" type="pres">
      <dgm:prSet presAssocID="{6480CE3C-F17D-49E7-B244-77222D2B06DF}" presName="sibTrans" presStyleCnt="0"/>
      <dgm:spPr/>
    </dgm:pt>
    <dgm:pt modelId="{F26061C7-97B5-024C-AFED-D80A433A0170}" type="pres">
      <dgm:prSet presAssocID="{C5F05A59-3E2D-AB4C-A578-DEA2BADCF8C1}" presName="node" presStyleLbl="node1" presStyleIdx="1" presStyleCnt="4" custScaleX="98603" custScaleY="51554" custLinFactNeighborX="-87208" custLinFactNeighborY="59586">
        <dgm:presLayoutVars>
          <dgm:bulletEnabled val="1"/>
        </dgm:presLayoutVars>
      </dgm:prSet>
      <dgm:spPr/>
      <dgm:t>
        <a:bodyPr/>
        <a:lstStyle/>
        <a:p>
          <a:endParaRPr lang="es-ES"/>
        </a:p>
      </dgm:t>
    </dgm:pt>
    <dgm:pt modelId="{9BBFE75C-2576-DB46-9ED4-3B6BE42DDDCB}" type="pres">
      <dgm:prSet presAssocID="{D799603A-CAC1-C745-8FB4-1008B72DD085}" presName="sibTrans" presStyleCnt="0"/>
      <dgm:spPr/>
    </dgm:pt>
    <dgm:pt modelId="{A269A038-AE17-5E42-955A-FEEEB66C4AF0}" type="pres">
      <dgm:prSet presAssocID="{16E3C83F-FD18-BF4B-B87A-99E0108FB7B6}" presName="node" presStyleLbl="node1" presStyleIdx="2" presStyleCnt="4" custAng="10800000" custFlipVert="1" custScaleX="103977" custScaleY="49496" custLinFactX="-4519" custLinFactNeighborX="-100000" custLinFactNeighborY="-77589">
        <dgm:presLayoutVars>
          <dgm:bulletEnabled val="1"/>
        </dgm:presLayoutVars>
      </dgm:prSet>
      <dgm:spPr/>
      <dgm:t>
        <a:bodyPr/>
        <a:lstStyle/>
        <a:p>
          <a:endParaRPr lang="es-ES"/>
        </a:p>
      </dgm:t>
    </dgm:pt>
    <dgm:pt modelId="{4ED1922E-FAFD-6F4B-ADF4-B70B4EEFA9A4}" type="pres">
      <dgm:prSet presAssocID="{57A2AB37-4B48-044B-B5D2-4AFD9F3B289A}" presName="sibTrans" presStyleCnt="0"/>
      <dgm:spPr/>
    </dgm:pt>
    <dgm:pt modelId="{BBC76C23-1317-B14D-97F2-91AA0F8ADC4E}" type="pres">
      <dgm:prSet presAssocID="{C0850C40-6DC6-1340-9B4F-23E211BDBBF0}" presName="node" presStyleLbl="node1" presStyleIdx="3" presStyleCnt="4" custAng="10800000" custFlipVert="1" custScaleX="77175" custScaleY="49831" custLinFactNeighborX="4257" custLinFactNeighborY="-8752">
        <dgm:presLayoutVars>
          <dgm:bulletEnabled val="1"/>
        </dgm:presLayoutVars>
      </dgm:prSet>
      <dgm:spPr/>
      <dgm:t>
        <a:bodyPr/>
        <a:lstStyle/>
        <a:p>
          <a:endParaRPr lang="es-ES"/>
        </a:p>
      </dgm:t>
    </dgm:pt>
  </dgm:ptLst>
  <dgm:cxnLst>
    <dgm:cxn modelId="{676CB9FF-48FB-CD40-BED9-4D7A5B2129F8}" srcId="{F8BB30B1-D47B-4426-874D-354F7580EF1F}" destId="{C5F05A59-3E2D-AB4C-A578-DEA2BADCF8C1}" srcOrd="1" destOrd="0" parTransId="{2E617BAB-DA70-1F42-9972-F984B794FBDB}" sibTransId="{D799603A-CAC1-C745-8FB4-1008B72DD085}"/>
    <dgm:cxn modelId="{90B0726D-9C21-CE46-836F-FE62D528E0CE}" srcId="{F8BB30B1-D47B-4426-874D-354F7580EF1F}" destId="{C0850C40-6DC6-1340-9B4F-23E211BDBBF0}" srcOrd="3" destOrd="0" parTransId="{81B68EBA-2731-0644-9208-24506C8D69D3}" sibTransId="{C8028205-9687-CE44-9983-571151726072}"/>
    <dgm:cxn modelId="{DE55D444-FEA3-3646-AFB4-33ECD0239007}" type="presOf" srcId="{F8BB30B1-D47B-4426-874D-354F7580EF1F}" destId="{E090C304-D66D-FE4C-B874-30E47063351C}" srcOrd="0" destOrd="0" presId="urn:microsoft.com/office/officeart/2005/8/layout/default"/>
    <dgm:cxn modelId="{BC376E3D-7663-486F-AA47-1E5DF9439BC5}" srcId="{F8BB30B1-D47B-4426-874D-354F7580EF1F}" destId="{399BC2CA-D1B3-4EBA-834F-2D392FDB3420}" srcOrd="0" destOrd="0" parTransId="{4DB93046-0663-4985-80E4-B37C6A98CEC3}" sibTransId="{6480CE3C-F17D-49E7-B244-77222D2B06DF}"/>
    <dgm:cxn modelId="{C7897CD4-43BB-7048-AF5A-47D9E3D3ED08}" srcId="{F8BB30B1-D47B-4426-874D-354F7580EF1F}" destId="{16E3C83F-FD18-BF4B-B87A-99E0108FB7B6}" srcOrd="2" destOrd="0" parTransId="{8106DDB8-0627-DF40-8F60-9545919AB239}" sibTransId="{57A2AB37-4B48-044B-B5D2-4AFD9F3B289A}"/>
    <dgm:cxn modelId="{B40E589A-645A-4B4F-8AB6-82D273CB8651}" type="presOf" srcId="{399BC2CA-D1B3-4EBA-834F-2D392FDB3420}" destId="{DF36FAAD-F658-894A-A173-29EB115CF61E}" srcOrd="0" destOrd="0" presId="urn:microsoft.com/office/officeart/2005/8/layout/default"/>
    <dgm:cxn modelId="{3B709D7A-DA95-7B49-ADC1-737CB7D9E4E8}" type="presOf" srcId="{16E3C83F-FD18-BF4B-B87A-99E0108FB7B6}" destId="{A269A038-AE17-5E42-955A-FEEEB66C4AF0}" srcOrd="0" destOrd="0" presId="urn:microsoft.com/office/officeart/2005/8/layout/default"/>
    <dgm:cxn modelId="{59088DDF-8658-4F4B-9F61-03B8147C29D4}" type="presOf" srcId="{C0850C40-6DC6-1340-9B4F-23E211BDBBF0}" destId="{BBC76C23-1317-B14D-97F2-91AA0F8ADC4E}" srcOrd="0" destOrd="0" presId="urn:microsoft.com/office/officeart/2005/8/layout/default"/>
    <dgm:cxn modelId="{8802B134-93DE-5641-AB72-08E42EB1D336}" type="presOf" srcId="{C5F05A59-3E2D-AB4C-A578-DEA2BADCF8C1}" destId="{F26061C7-97B5-024C-AFED-D80A433A0170}" srcOrd="0" destOrd="0" presId="urn:microsoft.com/office/officeart/2005/8/layout/default"/>
    <dgm:cxn modelId="{6BC11222-7A4B-6C4B-817B-A9E2CFFE5B7D}" type="presParOf" srcId="{E090C304-D66D-FE4C-B874-30E47063351C}" destId="{DF36FAAD-F658-894A-A173-29EB115CF61E}" srcOrd="0" destOrd="0" presId="urn:microsoft.com/office/officeart/2005/8/layout/default"/>
    <dgm:cxn modelId="{1C4346F7-B17D-8246-B4A9-155120F7DE10}" type="presParOf" srcId="{E090C304-D66D-FE4C-B874-30E47063351C}" destId="{38F735CC-8F15-CF45-AAB5-379AE2E1A96B}" srcOrd="1" destOrd="0" presId="urn:microsoft.com/office/officeart/2005/8/layout/default"/>
    <dgm:cxn modelId="{1C7D18C3-4BF5-784E-A970-122C85B8DDEA}" type="presParOf" srcId="{E090C304-D66D-FE4C-B874-30E47063351C}" destId="{F26061C7-97B5-024C-AFED-D80A433A0170}" srcOrd="2" destOrd="0" presId="urn:microsoft.com/office/officeart/2005/8/layout/default"/>
    <dgm:cxn modelId="{F4852D7C-354F-294B-9469-474710F43902}" type="presParOf" srcId="{E090C304-D66D-FE4C-B874-30E47063351C}" destId="{9BBFE75C-2576-DB46-9ED4-3B6BE42DDDCB}" srcOrd="3" destOrd="0" presId="urn:microsoft.com/office/officeart/2005/8/layout/default"/>
    <dgm:cxn modelId="{2596B026-6643-AF4A-951B-ADEB3F13EF3D}" type="presParOf" srcId="{E090C304-D66D-FE4C-B874-30E47063351C}" destId="{A269A038-AE17-5E42-955A-FEEEB66C4AF0}" srcOrd="4" destOrd="0" presId="urn:microsoft.com/office/officeart/2005/8/layout/default"/>
    <dgm:cxn modelId="{35BD01D5-801D-2142-89C3-A73839F2560A}" type="presParOf" srcId="{E090C304-D66D-FE4C-B874-30E47063351C}" destId="{4ED1922E-FAFD-6F4B-ADF4-B70B4EEFA9A4}" srcOrd="5" destOrd="0" presId="urn:microsoft.com/office/officeart/2005/8/layout/default"/>
    <dgm:cxn modelId="{4A034772-29F6-1F48-B45C-DC4CDDBBB155}" type="presParOf" srcId="{E090C304-D66D-FE4C-B874-30E47063351C}" destId="{BBC76C23-1317-B14D-97F2-91AA0F8ADC4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1DD541-33BD-482E-920F-33F7707B840B}" type="doc">
      <dgm:prSet loTypeId="urn:microsoft.com/office/officeart/2005/8/layout/radial4" loCatId="relationship" qsTypeId="urn:microsoft.com/office/officeart/2005/8/quickstyle/simple3" qsCatId="simple" csTypeId="urn:microsoft.com/office/officeart/2005/8/colors/colorful1" csCatId="colorful" phldr="1"/>
      <dgm:spPr/>
      <dgm:t>
        <a:bodyPr/>
        <a:lstStyle/>
        <a:p>
          <a:endParaRPr lang="es-ES"/>
        </a:p>
      </dgm:t>
    </dgm:pt>
    <dgm:pt modelId="{AF725ADB-1C1E-E945-AE65-C5074523BFF6}">
      <dgm:prSet custScaleY="89575" custRadScaleRad="90990" custRadScaleInc="-3211"/>
      <dgm:spPr/>
      <dgm:t>
        <a:bodyPr/>
        <a:lstStyle/>
        <a:p>
          <a:endParaRPr lang="es-ES"/>
        </a:p>
      </dgm:t>
    </dgm:pt>
    <dgm:pt modelId="{46B7D6B0-DE57-C641-BB3B-CBF239FB584D}" type="sibTrans" cxnId="{42A4FC0C-A359-174C-B66E-3F30376EFB40}">
      <dgm:prSet/>
      <dgm:spPr/>
      <dgm:t>
        <a:bodyPr/>
        <a:lstStyle/>
        <a:p>
          <a:endParaRPr lang="es-ES"/>
        </a:p>
      </dgm:t>
    </dgm:pt>
    <dgm:pt modelId="{C6470105-8582-0A4D-9477-78CC0EBBE4C0}" type="parTrans" cxnId="{42A4FC0C-A359-174C-B66E-3F30376EFB40}">
      <dgm:prSet custAng="154031" custScaleX="108948" custLinFactNeighborX="-2031" custLinFactNeighborY="9700"/>
      <dgm:spPr/>
      <dgm:t>
        <a:bodyPr/>
        <a:lstStyle/>
        <a:p>
          <a:endParaRPr lang="es-ES"/>
        </a:p>
      </dgm:t>
    </dgm:pt>
    <dgm:pt modelId="{79CA426F-1138-457A-ABA9-99FAE5CEB0F5}">
      <dgm:prSet phldrT="[Texto]" custT="1"/>
      <dgm:spPr>
        <a:solidFill>
          <a:srgbClr val="00B0F0"/>
        </a:solidFill>
        <a:ln>
          <a:solidFill>
            <a:srgbClr val="00B0F0"/>
          </a:solidFill>
        </a:ln>
      </dgm:spPr>
      <dgm:t>
        <a:bodyPr/>
        <a:lstStyle/>
        <a:p>
          <a:r>
            <a:rPr lang="es-ES" sz="2100" b="1" dirty="0">
              <a:solidFill>
                <a:srgbClr val="FF0000"/>
              </a:solidFill>
            </a:rPr>
            <a:t>SESION </a:t>
          </a:r>
          <a:r>
            <a:rPr lang="es-ES" sz="2100" b="1" dirty="0" smtClean="0">
              <a:solidFill>
                <a:srgbClr val="FF0000"/>
              </a:solidFill>
            </a:rPr>
            <a:t>7</a:t>
          </a:r>
          <a:endParaRPr lang="es-ES" sz="2100" b="1" dirty="0">
            <a:solidFill>
              <a:srgbClr val="FF0000"/>
            </a:solidFill>
          </a:endParaRPr>
        </a:p>
        <a:p>
          <a:r>
            <a:rPr lang="es-ES" sz="2100" b="1" dirty="0">
              <a:solidFill>
                <a:srgbClr val="FF0000"/>
              </a:solidFill>
            </a:rPr>
            <a:t>ESPIRAL DE </a:t>
          </a:r>
          <a:r>
            <a:rPr lang="es-ES" sz="2100" b="1" dirty="0" smtClean="0">
              <a:solidFill>
                <a:srgbClr val="FF0000"/>
              </a:solidFill>
            </a:rPr>
            <a:t>LAS CONSTRUCCIONES POLITICAS.: LOS DERECHOS HUMANOS DE LAS MUJERES TAMBIEN SON D.H.</a:t>
          </a:r>
          <a:endParaRPr lang="es-ES" sz="2100" b="1" dirty="0">
            <a:solidFill>
              <a:srgbClr val="FF0000"/>
            </a:solidFill>
          </a:endParaRPr>
        </a:p>
      </dgm:t>
    </dgm:pt>
    <dgm:pt modelId="{9CCD8041-7689-446E-A3A1-F3290D9E20FD}" type="sibTrans" cxnId="{F4E3AF82-932B-44E2-88CB-932A7C911A7D}">
      <dgm:prSet/>
      <dgm:spPr/>
      <dgm:t>
        <a:bodyPr/>
        <a:lstStyle/>
        <a:p>
          <a:endParaRPr lang="es-ES" sz="2000"/>
        </a:p>
      </dgm:t>
    </dgm:pt>
    <dgm:pt modelId="{EBDFA647-FC41-4147-92A2-283C875EC480}" type="parTrans" cxnId="{F4E3AF82-932B-44E2-88CB-932A7C911A7D}">
      <dgm:prSet/>
      <dgm:spPr/>
      <dgm:t>
        <a:bodyPr/>
        <a:lstStyle/>
        <a:p>
          <a:endParaRPr lang="es-ES" sz="2000"/>
        </a:p>
      </dgm:t>
    </dgm:pt>
    <dgm:pt modelId="{C91FF065-4E7C-4323-9A2C-26B934122029}">
      <dgm:prSet custT="1"/>
      <dgm:spPr/>
      <dgm:t>
        <a:bodyPr/>
        <a:lstStyle/>
        <a:p>
          <a:r>
            <a:rPr lang="es-ES" sz="2000" b="1" dirty="0"/>
            <a:t>2. HILO CONDUCTOR</a:t>
          </a:r>
        </a:p>
      </dgm:t>
    </dgm:pt>
    <dgm:pt modelId="{AD289D45-8CD7-4CB5-948F-7A2E2B6D634A}" type="sibTrans" cxnId="{1E08E07D-D05A-4D12-A7F4-4A244A5F6B22}">
      <dgm:prSet/>
      <dgm:spPr/>
      <dgm:t>
        <a:bodyPr/>
        <a:lstStyle/>
        <a:p>
          <a:endParaRPr lang="es-ES" sz="2000"/>
        </a:p>
      </dgm:t>
    </dgm:pt>
    <dgm:pt modelId="{89C6FA02-2692-4597-8873-DBC9589848E8}" type="parTrans" cxnId="{1E08E07D-D05A-4D12-A7F4-4A244A5F6B22}">
      <dgm:prSet/>
      <dgm:spPr/>
      <dgm:t>
        <a:bodyPr/>
        <a:lstStyle/>
        <a:p>
          <a:endParaRPr lang="es-ES" sz="2000"/>
        </a:p>
      </dgm:t>
    </dgm:pt>
    <dgm:pt modelId="{58AA533E-0735-473D-BC13-76BECD74D6FE}">
      <dgm:prSet custT="1"/>
      <dgm:spPr/>
      <dgm:t>
        <a:bodyPr/>
        <a:lstStyle/>
        <a:p>
          <a:r>
            <a:rPr lang="es-ES" sz="2400" b="1" dirty="0" smtClean="0"/>
            <a:t>EVALUACION DE LAS JORNADAS EN EL MARCO DEL 25 DE NOVIEMBRE</a:t>
          </a:r>
          <a:endParaRPr lang="es-ES" sz="2400" b="1" dirty="0"/>
        </a:p>
      </dgm:t>
    </dgm:pt>
    <dgm:pt modelId="{26FEE4A6-0FC3-43E5-8EB5-0DFEDD985E93}" type="sibTrans" cxnId="{B73C739D-1AC8-4877-A325-3E0CC2520E71}">
      <dgm:prSet/>
      <dgm:spPr/>
      <dgm:t>
        <a:bodyPr/>
        <a:lstStyle/>
        <a:p>
          <a:endParaRPr lang="es-ES" sz="2000"/>
        </a:p>
      </dgm:t>
    </dgm:pt>
    <dgm:pt modelId="{81A6CF63-A9EA-4A5F-A96B-13C2D81A033E}" type="parTrans" cxnId="{B73C739D-1AC8-4877-A325-3E0CC2520E71}">
      <dgm:prSet/>
      <dgm:spPr/>
      <dgm:t>
        <a:bodyPr/>
        <a:lstStyle/>
        <a:p>
          <a:endParaRPr lang="es-ES" sz="2000"/>
        </a:p>
      </dgm:t>
    </dgm:pt>
    <dgm:pt modelId="{0F396D95-E574-DD4A-8AE4-84A1A734404A}">
      <dgm:prSet custT="1"/>
      <dgm:spPr/>
      <dgm:t>
        <a:bodyPr/>
        <a:lstStyle/>
        <a:p>
          <a:r>
            <a:rPr lang="es-ES" sz="3200" b="1" dirty="0" smtClean="0"/>
            <a:t>FORO</a:t>
          </a:r>
          <a:endParaRPr lang="es-ES" sz="3200" b="1" dirty="0"/>
        </a:p>
      </dgm:t>
    </dgm:pt>
    <dgm:pt modelId="{2481F87F-B254-D14D-BD0F-EFE033284D98}" type="sibTrans" cxnId="{25D9F16F-0312-0746-95AE-811222055253}">
      <dgm:prSet/>
      <dgm:spPr/>
      <dgm:t>
        <a:bodyPr/>
        <a:lstStyle/>
        <a:p>
          <a:endParaRPr lang="es-ES"/>
        </a:p>
      </dgm:t>
    </dgm:pt>
    <dgm:pt modelId="{F37D4C07-1482-FB4B-991A-486DE030ED7D}" type="parTrans" cxnId="{25D9F16F-0312-0746-95AE-811222055253}">
      <dgm:prSet/>
      <dgm:spPr/>
      <dgm:t>
        <a:bodyPr/>
        <a:lstStyle/>
        <a:p>
          <a:endParaRPr lang="es-ES"/>
        </a:p>
      </dgm:t>
    </dgm:pt>
    <dgm:pt modelId="{1A8763D1-75E6-4F58-8CB1-C561503E7B3D}" type="pres">
      <dgm:prSet presAssocID="{E61DD541-33BD-482E-920F-33F7707B840B}" presName="cycle" presStyleCnt="0">
        <dgm:presLayoutVars>
          <dgm:chMax val="1"/>
          <dgm:dir/>
          <dgm:animLvl val="ctr"/>
          <dgm:resizeHandles val="exact"/>
        </dgm:presLayoutVars>
      </dgm:prSet>
      <dgm:spPr/>
      <dgm:t>
        <a:bodyPr/>
        <a:lstStyle/>
        <a:p>
          <a:endParaRPr lang="es-ES"/>
        </a:p>
      </dgm:t>
    </dgm:pt>
    <dgm:pt modelId="{A4CA034C-641D-4F03-B115-8C8F5E95C256}" type="pres">
      <dgm:prSet presAssocID="{79CA426F-1138-457A-ABA9-99FAE5CEB0F5}" presName="centerShape" presStyleLbl="node0" presStyleIdx="0" presStyleCnt="1" custScaleX="151421" custScaleY="84640" custLinFactNeighborX="1130" custLinFactNeighborY="188"/>
      <dgm:spPr/>
      <dgm:t>
        <a:bodyPr/>
        <a:lstStyle/>
        <a:p>
          <a:endParaRPr lang="es-ES"/>
        </a:p>
      </dgm:t>
    </dgm:pt>
    <dgm:pt modelId="{CF7FF8C8-6551-4756-9EB5-BB3C421D343E}" type="pres">
      <dgm:prSet presAssocID="{89C6FA02-2692-4597-8873-DBC9589848E8}" presName="parTrans" presStyleLbl="bgSibTrans2D1" presStyleIdx="0" presStyleCnt="3" custAng="532273" custLinFactNeighborX="12809" custLinFactNeighborY="-25920"/>
      <dgm:spPr/>
      <dgm:t>
        <a:bodyPr/>
        <a:lstStyle/>
        <a:p>
          <a:endParaRPr lang="es-ES"/>
        </a:p>
      </dgm:t>
    </dgm:pt>
    <dgm:pt modelId="{2FBC437A-9369-420D-884B-39003381E7EF}" type="pres">
      <dgm:prSet presAssocID="{C91FF065-4E7C-4323-9A2C-26B934122029}" presName="node" presStyleLbl="node1" presStyleIdx="0" presStyleCnt="3" custScaleY="91883" custRadScaleRad="92958" custRadScaleInc="-42529">
        <dgm:presLayoutVars>
          <dgm:bulletEnabled val="1"/>
        </dgm:presLayoutVars>
      </dgm:prSet>
      <dgm:spPr/>
      <dgm:t>
        <a:bodyPr/>
        <a:lstStyle/>
        <a:p>
          <a:endParaRPr lang="es-ES"/>
        </a:p>
      </dgm:t>
    </dgm:pt>
    <dgm:pt modelId="{FBA7B5DB-8FC0-4647-BA90-642F12625240}" type="pres">
      <dgm:prSet presAssocID="{81A6CF63-A9EA-4A5F-A96B-13C2D81A033E}" presName="parTrans" presStyleLbl="bgSibTrans2D1" presStyleIdx="1" presStyleCnt="3" custAng="21582272" custScaleX="108948" custLinFactNeighborX="-9896" custLinFactNeighborY="5460"/>
      <dgm:spPr/>
      <dgm:t>
        <a:bodyPr/>
        <a:lstStyle/>
        <a:p>
          <a:endParaRPr lang="es-ES"/>
        </a:p>
      </dgm:t>
    </dgm:pt>
    <dgm:pt modelId="{E0C9EF5C-D173-424E-A311-38E7D7CA6DC3}" type="pres">
      <dgm:prSet presAssocID="{58AA533E-0735-473D-BC13-76BECD74D6FE}" presName="node" presStyleLbl="node1" presStyleIdx="1" presStyleCnt="3" custScaleX="109611" custScaleY="94149" custRadScaleRad="71659" custRadScaleInc="-779">
        <dgm:presLayoutVars>
          <dgm:bulletEnabled val="1"/>
        </dgm:presLayoutVars>
      </dgm:prSet>
      <dgm:spPr/>
      <dgm:t>
        <a:bodyPr/>
        <a:lstStyle/>
        <a:p>
          <a:endParaRPr lang="es-ES"/>
        </a:p>
      </dgm:t>
    </dgm:pt>
    <dgm:pt modelId="{422E79A8-D36C-EE45-B201-FA3F36C844C3}" type="pres">
      <dgm:prSet presAssocID="{F37D4C07-1482-FB4B-991A-486DE030ED7D}" presName="parTrans" presStyleLbl="bgSibTrans2D1" presStyleIdx="2" presStyleCnt="3" custAng="21356351" custScaleX="72308" custScaleY="65336" custLinFactNeighborX="-6518" custLinFactNeighborY="16860"/>
      <dgm:spPr/>
      <dgm:t>
        <a:bodyPr/>
        <a:lstStyle/>
        <a:p>
          <a:endParaRPr lang="es-ES"/>
        </a:p>
      </dgm:t>
    </dgm:pt>
    <dgm:pt modelId="{0DFBA137-34C5-A646-9F83-EAA3DFF9BEEB}" type="pres">
      <dgm:prSet presAssocID="{0F396D95-E574-DD4A-8AE4-84A1A734404A}" presName="node" presStyleLbl="node1" presStyleIdx="2" presStyleCnt="3" custScaleX="55793" custScaleY="42529" custRadScaleRad="91078" custRadScaleInc="18162">
        <dgm:presLayoutVars>
          <dgm:bulletEnabled val="1"/>
        </dgm:presLayoutVars>
      </dgm:prSet>
      <dgm:spPr/>
      <dgm:t>
        <a:bodyPr/>
        <a:lstStyle/>
        <a:p>
          <a:endParaRPr lang="es-ES"/>
        </a:p>
      </dgm:t>
    </dgm:pt>
  </dgm:ptLst>
  <dgm:cxnLst>
    <dgm:cxn modelId="{B73C739D-1AC8-4877-A325-3E0CC2520E71}" srcId="{79CA426F-1138-457A-ABA9-99FAE5CEB0F5}" destId="{58AA533E-0735-473D-BC13-76BECD74D6FE}" srcOrd="1" destOrd="0" parTransId="{81A6CF63-A9EA-4A5F-A96B-13C2D81A033E}" sibTransId="{26FEE4A6-0FC3-43E5-8EB5-0DFEDD985E93}"/>
    <dgm:cxn modelId="{15A7BFAB-53DB-4576-B70D-1BA126638652}" type="presOf" srcId="{89C6FA02-2692-4597-8873-DBC9589848E8}" destId="{CF7FF8C8-6551-4756-9EB5-BB3C421D343E}" srcOrd="0" destOrd="0" presId="urn:microsoft.com/office/officeart/2005/8/layout/radial4"/>
    <dgm:cxn modelId="{3AE6BD53-2594-49D4-9277-DF0474B2A8EA}" type="presOf" srcId="{79CA426F-1138-457A-ABA9-99FAE5CEB0F5}" destId="{A4CA034C-641D-4F03-B115-8C8F5E95C256}" srcOrd="0" destOrd="0" presId="urn:microsoft.com/office/officeart/2005/8/layout/radial4"/>
    <dgm:cxn modelId="{10982E97-FD5A-B144-BA08-C0507C3FEF87}" type="presOf" srcId="{F37D4C07-1482-FB4B-991A-486DE030ED7D}" destId="{422E79A8-D36C-EE45-B201-FA3F36C844C3}" srcOrd="0" destOrd="0" presId="urn:microsoft.com/office/officeart/2005/8/layout/radial4"/>
    <dgm:cxn modelId="{42A4FC0C-A359-174C-B66E-3F30376EFB40}" srcId="{E61DD541-33BD-482E-920F-33F7707B840B}" destId="{AF725ADB-1C1E-E945-AE65-C5074523BFF6}" srcOrd="1" destOrd="0" parTransId="{C6470105-8582-0A4D-9477-78CC0EBBE4C0}" sibTransId="{46B7D6B0-DE57-C641-BB3B-CBF239FB584D}"/>
    <dgm:cxn modelId="{F20F2477-DE5D-4325-8651-30073BE32756}" type="presOf" srcId="{81A6CF63-A9EA-4A5F-A96B-13C2D81A033E}" destId="{FBA7B5DB-8FC0-4647-BA90-642F12625240}" srcOrd="0" destOrd="0" presId="urn:microsoft.com/office/officeart/2005/8/layout/radial4"/>
    <dgm:cxn modelId="{D2BEBBE5-F4A2-4CEA-8F53-CBE0150D7696}" type="presOf" srcId="{58AA533E-0735-473D-BC13-76BECD74D6FE}" destId="{E0C9EF5C-D173-424E-A311-38E7D7CA6DC3}" srcOrd="0" destOrd="0" presId="urn:microsoft.com/office/officeart/2005/8/layout/radial4"/>
    <dgm:cxn modelId="{F4E3AF82-932B-44E2-88CB-932A7C911A7D}" srcId="{E61DD541-33BD-482E-920F-33F7707B840B}" destId="{79CA426F-1138-457A-ABA9-99FAE5CEB0F5}" srcOrd="0" destOrd="0" parTransId="{EBDFA647-FC41-4147-92A2-283C875EC480}" sibTransId="{9CCD8041-7689-446E-A3A1-F3290D9E20FD}"/>
    <dgm:cxn modelId="{DEFA96FE-40A1-3843-A1DF-7B47B6E90B1D}" type="presOf" srcId="{0F396D95-E574-DD4A-8AE4-84A1A734404A}" destId="{0DFBA137-34C5-A646-9F83-EAA3DFF9BEEB}" srcOrd="0" destOrd="0" presId="urn:microsoft.com/office/officeart/2005/8/layout/radial4"/>
    <dgm:cxn modelId="{25D9F16F-0312-0746-95AE-811222055253}" srcId="{79CA426F-1138-457A-ABA9-99FAE5CEB0F5}" destId="{0F396D95-E574-DD4A-8AE4-84A1A734404A}" srcOrd="2" destOrd="0" parTransId="{F37D4C07-1482-FB4B-991A-486DE030ED7D}" sibTransId="{2481F87F-B254-D14D-BD0F-EFE033284D98}"/>
    <dgm:cxn modelId="{1E08E07D-D05A-4D12-A7F4-4A244A5F6B22}" srcId="{79CA426F-1138-457A-ABA9-99FAE5CEB0F5}" destId="{C91FF065-4E7C-4323-9A2C-26B934122029}" srcOrd="0" destOrd="0" parTransId="{89C6FA02-2692-4597-8873-DBC9589848E8}" sibTransId="{AD289D45-8CD7-4CB5-948F-7A2E2B6D634A}"/>
    <dgm:cxn modelId="{E1A5A4B4-9E82-4FB1-9377-7E3569738192}" type="presOf" srcId="{C91FF065-4E7C-4323-9A2C-26B934122029}" destId="{2FBC437A-9369-420D-884B-39003381E7EF}" srcOrd="0" destOrd="0" presId="urn:microsoft.com/office/officeart/2005/8/layout/radial4"/>
    <dgm:cxn modelId="{C0C60FFE-6A19-475B-B997-E80C3EE40F4B}" type="presOf" srcId="{E61DD541-33BD-482E-920F-33F7707B840B}" destId="{1A8763D1-75E6-4F58-8CB1-C561503E7B3D}" srcOrd="0" destOrd="0" presId="urn:microsoft.com/office/officeart/2005/8/layout/radial4"/>
    <dgm:cxn modelId="{91C896BA-E439-4000-9776-3A776A533669}" type="presParOf" srcId="{1A8763D1-75E6-4F58-8CB1-C561503E7B3D}" destId="{A4CA034C-641D-4F03-B115-8C8F5E95C256}" srcOrd="0" destOrd="0" presId="urn:microsoft.com/office/officeart/2005/8/layout/radial4"/>
    <dgm:cxn modelId="{E5449B77-A1DE-48C2-9383-B3D05D9AFB36}" type="presParOf" srcId="{1A8763D1-75E6-4F58-8CB1-C561503E7B3D}" destId="{CF7FF8C8-6551-4756-9EB5-BB3C421D343E}" srcOrd="1" destOrd="0" presId="urn:microsoft.com/office/officeart/2005/8/layout/radial4"/>
    <dgm:cxn modelId="{88385BCB-AD5B-4D37-B127-5488C5C60C42}" type="presParOf" srcId="{1A8763D1-75E6-4F58-8CB1-C561503E7B3D}" destId="{2FBC437A-9369-420D-884B-39003381E7EF}" srcOrd="2" destOrd="0" presId="urn:microsoft.com/office/officeart/2005/8/layout/radial4"/>
    <dgm:cxn modelId="{3B779D8C-AB07-46B8-AD47-E372770953C7}" type="presParOf" srcId="{1A8763D1-75E6-4F58-8CB1-C561503E7B3D}" destId="{FBA7B5DB-8FC0-4647-BA90-642F12625240}" srcOrd="3" destOrd="0" presId="urn:microsoft.com/office/officeart/2005/8/layout/radial4"/>
    <dgm:cxn modelId="{DF1D42C0-88A5-4D3C-A58B-B75997E20DB6}" type="presParOf" srcId="{1A8763D1-75E6-4F58-8CB1-C561503E7B3D}" destId="{E0C9EF5C-D173-424E-A311-38E7D7CA6DC3}" srcOrd="4" destOrd="0" presId="urn:microsoft.com/office/officeart/2005/8/layout/radial4"/>
    <dgm:cxn modelId="{F0E81535-999B-4F44-8375-B8D29A12580C}" type="presParOf" srcId="{1A8763D1-75E6-4F58-8CB1-C561503E7B3D}" destId="{422E79A8-D36C-EE45-B201-FA3F36C844C3}" srcOrd="5" destOrd="0" presId="urn:microsoft.com/office/officeart/2005/8/layout/radial4"/>
    <dgm:cxn modelId="{F68BCF44-713D-9A43-9526-BB1E569A02DC}" type="presParOf" srcId="{1A8763D1-75E6-4F58-8CB1-C561503E7B3D}" destId="{0DFBA137-34C5-A646-9F83-EAA3DFF9BEEB}"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ACE791-5B66-4721-AEEE-ADEC06DE8FBB}" type="doc">
      <dgm:prSet loTypeId="urn:microsoft.com/office/officeart/2009/3/layout/FramedTextPicture" loCatId="picture" qsTypeId="urn:microsoft.com/office/officeart/2005/8/quickstyle/simple1" qsCatId="simple" csTypeId="urn:microsoft.com/office/officeart/2005/8/colors/accent1_2" csCatId="accent1" phldr="1"/>
      <dgm:spPr/>
      <dgm:t>
        <a:bodyPr/>
        <a:lstStyle/>
        <a:p>
          <a:endParaRPr lang="es-ES"/>
        </a:p>
      </dgm:t>
    </dgm:pt>
    <dgm:pt modelId="{81D1D41B-17C9-4CD5-8ACF-FC40DC9457E5}">
      <dgm:prSet phldrT="[Texto]"/>
      <dgm:spPr/>
      <dgm:t>
        <a:bodyPr/>
        <a:lstStyle/>
        <a:p>
          <a:r>
            <a:rPr lang="es-ES" dirty="0"/>
            <a:t>EVALUACION DE LA JORNADA</a:t>
          </a:r>
        </a:p>
      </dgm:t>
    </dgm:pt>
    <dgm:pt modelId="{68E6A590-C5FF-47D4-82A1-1AF5EC78B4A6}" type="parTrans" cxnId="{1A0D82F5-7BEF-4470-96D0-BF8E28C6F5DF}">
      <dgm:prSet/>
      <dgm:spPr/>
      <dgm:t>
        <a:bodyPr/>
        <a:lstStyle/>
        <a:p>
          <a:endParaRPr lang="es-ES"/>
        </a:p>
      </dgm:t>
    </dgm:pt>
    <dgm:pt modelId="{A69E51F7-020A-4333-8EB1-14A4054D42AE}" type="sibTrans" cxnId="{1A0D82F5-7BEF-4470-96D0-BF8E28C6F5DF}">
      <dgm:prSet/>
      <dgm:spPr/>
      <dgm:t>
        <a:bodyPr/>
        <a:lstStyle/>
        <a:p>
          <a:endParaRPr lang="es-ES"/>
        </a:p>
      </dgm:t>
    </dgm:pt>
    <dgm:pt modelId="{0FDF8847-BD82-4875-BF65-29C45FC655AF}" type="pres">
      <dgm:prSet presAssocID="{86ACE791-5B66-4721-AEEE-ADEC06DE8FBB}" presName="Name0" presStyleCnt="0">
        <dgm:presLayoutVars>
          <dgm:chMax/>
          <dgm:chPref/>
          <dgm:dir/>
        </dgm:presLayoutVars>
      </dgm:prSet>
      <dgm:spPr/>
      <dgm:t>
        <a:bodyPr/>
        <a:lstStyle/>
        <a:p>
          <a:endParaRPr lang="es-ES"/>
        </a:p>
      </dgm:t>
    </dgm:pt>
    <dgm:pt modelId="{A1AB1B98-C8BC-460D-A024-83C2C2D5C158}" type="pres">
      <dgm:prSet presAssocID="{81D1D41B-17C9-4CD5-8ACF-FC40DC9457E5}" presName="composite" presStyleCnt="0">
        <dgm:presLayoutVars>
          <dgm:chMax/>
          <dgm:chPref/>
        </dgm:presLayoutVars>
      </dgm:prSet>
      <dgm:spPr/>
    </dgm:pt>
    <dgm:pt modelId="{D20E8213-6A0C-4651-8C01-240EB4EFA8B7}" type="pres">
      <dgm:prSet presAssocID="{81D1D41B-17C9-4CD5-8ACF-FC40DC9457E5}" presName="Image" presStyleLbl="bgImgPlace1" presStyleIdx="0" presStyleCnt="1" custLinFactNeighborX="-16284" custLinFactNeighborY="34021"/>
      <dgm:spPr>
        <a:blipFill rotWithShape="1">
          <a:blip xmlns:r="http://schemas.openxmlformats.org/officeDocument/2006/relationships" r:embed="rId1"/>
          <a:srcRect/>
          <a:stretch>
            <a:fillRect t="-5000" b="-5000"/>
          </a:stretch>
        </a:blipFill>
      </dgm:spPr>
    </dgm:pt>
    <dgm:pt modelId="{751B4732-E80C-4E9A-B500-6E22162B9C88}" type="pres">
      <dgm:prSet presAssocID="{81D1D41B-17C9-4CD5-8ACF-FC40DC9457E5}" presName="ParentText" presStyleLbl="revTx" presStyleIdx="0" presStyleCnt="1" custScaleY="74809">
        <dgm:presLayoutVars>
          <dgm:chMax val="0"/>
          <dgm:chPref val="0"/>
          <dgm:bulletEnabled val="1"/>
        </dgm:presLayoutVars>
      </dgm:prSet>
      <dgm:spPr/>
      <dgm:t>
        <a:bodyPr/>
        <a:lstStyle/>
        <a:p>
          <a:endParaRPr lang="es-ES"/>
        </a:p>
      </dgm:t>
    </dgm:pt>
    <dgm:pt modelId="{ACAC974B-1CE0-4F83-947A-4574CADB14A8}" type="pres">
      <dgm:prSet presAssocID="{81D1D41B-17C9-4CD5-8ACF-FC40DC9457E5}" presName="tlFrame" presStyleLbl="node1" presStyleIdx="0" presStyleCnt="4"/>
      <dgm:spPr/>
    </dgm:pt>
    <dgm:pt modelId="{37C4D70A-A274-48B7-B74F-8CE249794279}" type="pres">
      <dgm:prSet presAssocID="{81D1D41B-17C9-4CD5-8ACF-FC40DC9457E5}" presName="trFrame" presStyleLbl="node1" presStyleIdx="1" presStyleCnt="4"/>
      <dgm:spPr/>
    </dgm:pt>
    <dgm:pt modelId="{2BC553C9-7694-4926-BECD-CE6C715215F8}" type="pres">
      <dgm:prSet presAssocID="{81D1D41B-17C9-4CD5-8ACF-FC40DC9457E5}" presName="blFrame" presStyleLbl="node1" presStyleIdx="2" presStyleCnt="4"/>
      <dgm:spPr/>
    </dgm:pt>
    <dgm:pt modelId="{98CFD72B-8089-4FFA-A132-06C232583E38}" type="pres">
      <dgm:prSet presAssocID="{81D1D41B-17C9-4CD5-8ACF-FC40DC9457E5}" presName="brFrame" presStyleLbl="node1" presStyleIdx="3" presStyleCnt="4"/>
      <dgm:spPr/>
    </dgm:pt>
  </dgm:ptLst>
  <dgm:cxnLst>
    <dgm:cxn modelId="{BA56B972-89CE-4890-A4BD-7895B313903B}" type="presOf" srcId="{81D1D41B-17C9-4CD5-8ACF-FC40DC9457E5}" destId="{751B4732-E80C-4E9A-B500-6E22162B9C88}" srcOrd="0" destOrd="0" presId="urn:microsoft.com/office/officeart/2009/3/layout/FramedTextPicture"/>
    <dgm:cxn modelId="{C019B8D2-1A7C-48BA-9D75-975A97D30CE0}" type="presOf" srcId="{86ACE791-5B66-4721-AEEE-ADEC06DE8FBB}" destId="{0FDF8847-BD82-4875-BF65-29C45FC655AF}" srcOrd="0" destOrd="0" presId="urn:microsoft.com/office/officeart/2009/3/layout/FramedTextPicture"/>
    <dgm:cxn modelId="{1A0D82F5-7BEF-4470-96D0-BF8E28C6F5DF}" srcId="{86ACE791-5B66-4721-AEEE-ADEC06DE8FBB}" destId="{81D1D41B-17C9-4CD5-8ACF-FC40DC9457E5}" srcOrd="0" destOrd="0" parTransId="{68E6A590-C5FF-47D4-82A1-1AF5EC78B4A6}" sibTransId="{A69E51F7-020A-4333-8EB1-14A4054D42AE}"/>
    <dgm:cxn modelId="{1793B3BE-A8CB-417B-AAFC-98B4DEE8C7FB}" type="presParOf" srcId="{0FDF8847-BD82-4875-BF65-29C45FC655AF}" destId="{A1AB1B98-C8BC-460D-A024-83C2C2D5C158}" srcOrd="0" destOrd="0" presId="urn:microsoft.com/office/officeart/2009/3/layout/FramedTextPicture"/>
    <dgm:cxn modelId="{96566F6A-0CE7-4CDB-9ABC-C81E2DE6DF4D}" type="presParOf" srcId="{A1AB1B98-C8BC-460D-A024-83C2C2D5C158}" destId="{D20E8213-6A0C-4651-8C01-240EB4EFA8B7}" srcOrd="0" destOrd="0" presId="urn:microsoft.com/office/officeart/2009/3/layout/FramedTextPicture"/>
    <dgm:cxn modelId="{D4977D12-34D1-4297-AF22-4B86B038ECD7}" type="presParOf" srcId="{A1AB1B98-C8BC-460D-A024-83C2C2D5C158}" destId="{751B4732-E80C-4E9A-B500-6E22162B9C88}" srcOrd="1" destOrd="0" presId="urn:microsoft.com/office/officeart/2009/3/layout/FramedTextPicture"/>
    <dgm:cxn modelId="{B8800AAD-0CAD-45B8-928F-915A2EF98BA0}" type="presParOf" srcId="{A1AB1B98-C8BC-460D-A024-83C2C2D5C158}" destId="{ACAC974B-1CE0-4F83-947A-4574CADB14A8}" srcOrd="2" destOrd="0" presId="urn:microsoft.com/office/officeart/2009/3/layout/FramedTextPicture"/>
    <dgm:cxn modelId="{B89433DB-0053-41CD-9CCF-4E102CDAA52A}" type="presParOf" srcId="{A1AB1B98-C8BC-460D-A024-83C2C2D5C158}" destId="{37C4D70A-A274-48B7-B74F-8CE249794279}" srcOrd="3" destOrd="0" presId="urn:microsoft.com/office/officeart/2009/3/layout/FramedTextPicture"/>
    <dgm:cxn modelId="{76027CE5-5263-48EF-8153-D0A5B91877CA}" type="presParOf" srcId="{A1AB1B98-C8BC-460D-A024-83C2C2D5C158}" destId="{2BC553C9-7694-4926-BECD-CE6C715215F8}" srcOrd="4" destOrd="0" presId="urn:microsoft.com/office/officeart/2009/3/layout/FramedTextPicture"/>
    <dgm:cxn modelId="{C6E6C894-8277-4017-9ADB-DE039CF3F2DF}" type="presParOf" srcId="{A1AB1B98-C8BC-460D-A024-83C2C2D5C158}" destId="{98CFD72B-8089-4FFA-A132-06C232583E38}" srcOrd="5" destOrd="0" presId="urn:microsoft.com/office/officeart/2009/3/layout/FramedTextPictur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FramedTextPicture">
  <dgm:title val=""/>
  <dgm:desc val=""/>
  <dgm:catLst>
    <dgm:cat type="picture" pri="20000"/>
    <dgm:cat type="pictureconvert" pri="20000"/>
  </dgm:catLst>
  <dgm:sampData>
    <dgm:dataModel>
      <dgm:ptLst>
        <dgm:pt modelId="0" type="doc"/>
        <dgm:pt modelId="10">
          <dgm:prSet phldr="1"/>
        </dgm:pt>
      </dgm:ptLst>
      <dgm:cxnLst>
        <dgm:cxn modelId="20" srcId="0" destId="10" srcOrd="0" destOrd="0"/>
      </dgm:cxnLst>
      <dgm:bg/>
      <dgm:whole/>
    </dgm:dataModel>
  </dgm:sampData>
  <dgm:styleData>
    <dgm:dataModel>
      <dgm:ptLst>
        <dgm:pt modelId="0" type="doc"/>
        <dgm:pt modelId="10">
          <dgm:prSet phldr="1"/>
        </dgm:pt>
      </dgm:ptLst>
      <dgm:cxnLst>
        <dgm:cxn modelId="20" srcId="0" destId="10" srcOrd="0" destOrd="0"/>
      </dgm:cxnLst>
      <dgm:bg/>
      <dgm:whole/>
    </dgm:dataModel>
  </dgm:styleData>
  <dgm:clrData>
    <dgm:dataModel>
      <dgm:ptLst>
        <dgm:pt modelId="0" type="doc"/>
        <dgm:pt modelId="10">
          <dgm:prSet phldr="1"/>
        </dgm:pt>
      </dgm:ptLst>
      <dgm:cxnLst>
        <dgm:cxn modelId="20" srcId="0" destId="10" srcOrd="0" destOrd="0"/>
      </dgm:cxnLst>
      <dgm:bg/>
      <dgm:whole/>
    </dgm:dataModel>
  </dgm:clrData>
  <dgm:layoutNode name="Name0">
    <dgm:varLst>
      <dgm:chMax/>
      <dgm:chPref/>
      <dgm:dir/>
    </dgm:varLst>
    <dgm:choose name="Name1">
      <dgm:if name="Name2" func="var" arg="dir" op="equ" val="norm">
        <dgm:alg type="snake">
          <dgm:param type="grDir" val="tL"/>
          <dgm:param type="off" val="ctr"/>
        </dgm:alg>
      </dgm:if>
      <dgm:else name="Name3">
        <dgm:alg type="snake">
          <dgm:param type="grDir" val="tR"/>
          <dgm:param type="off" val="ctr"/>
        </dgm:alg>
      </dgm:else>
    </dgm:choose>
    <dgm:shape xmlns:r="http://schemas.openxmlformats.org/officeDocument/2006/relationships" r:blip="">
      <dgm:adjLst/>
    </dgm:shape>
    <dgm:constrLst>
      <dgm:constr type="w" for="ch" forName="composite" refType="w"/>
      <dgm:constr type="h" for="ch" forName="composite" refType="h"/>
      <dgm:constr type="primFontSz" for="des" ptType="node" op="equ" val="65"/>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varLst>
          <dgm:chMax/>
          <dgm:chPref/>
        </dgm:varLst>
        <dgm:alg type="composite">
          <dgm:param type="ar" val="1.5179"/>
        </dgm:alg>
        <dgm:shape xmlns:r="http://schemas.openxmlformats.org/officeDocument/2006/relationships" r:blip="">
          <dgm:adjLst/>
        </dgm:shape>
        <dgm:choose name="Name4">
          <dgm:if name="Name5" func="var" arg="dir" op="equ" val="norm">
            <dgm:constrLst>
              <dgm:constr type="l" for="ch" forName="Image" refType="w" fact="0"/>
              <dgm:constr type="t" for="ch" forName="Image" refType="h" fact="0"/>
              <dgm:constr type="w" for="ch" forName="Image" refType="w" fact="0.3856"/>
              <dgm:constr type="h" for="ch" forName="Image" refType="h" fact="0.3902"/>
              <dgm:constr type="l" for="ch" forName="ParentText" refType="w" fact="0.4017"/>
              <dgm:constr type="t" for="ch" forName="ParentText" refType="h" fact="0.4146"/>
              <dgm:constr type="w" for="ch" forName="ParentText" refType="w" fact="0.5463"/>
              <dgm:constr type="h" for="ch" forName="ParentText" refType="h" fact="0.5122"/>
              <dgm:constr type="l" for="ch" forName="tlFrame" refType="w" fact="0.3535"/>
              <dgm:constr type="t" for="ch" forName="tlFrame" refType="h" fact="0.3415"/>
              <dgm:constr type="w" for="ch" forName="tlFrame" refType="w" fact="0.1312"/>
              <dgm:constr type="h" for="ch" forName="tlFrame" refType="h" fact="0.1992"/>
              <dgm:constr type="l" for="ch" forName="trFrame" refType="w" fact="0.8688"/>
              <dgm:constr type="t" for="ch" forName="trFrame" refType="h" fact="0.3415"/>
              <dgm:constr type="w" for="ch" forName="trFrame" refType="w" fact="0.1312"/>
              <dgm:constr type="h" for="ch" forName="trFrame" refType="h" fact="0.1992"/>
              <dgm:constr type="l" for="ch" forName="blFrame" refType="w" fact="0.3535"/>
              <dgm:constr type="t" for="ch" forName="blFrame" refType="h" fact="0.8008"/>
              <dgm:constr type="w" for="ch" forName="blFrame" refType="w" fact="0.1312"/>
              <dgm:constr type="h" for="ch" forName="blFrame" refType="h" fact="0.1992"/>
              <dgm:constr type="l" for="ch" forName="brFrame" refType="w" fact="0.8688"/>
              <dgm:constr type="t" for="ch" forName="brFrame" refType="h" fact="0.8008"/>
              <dgm:constr type="w" for="ch" forName="brFrame" refType="w" fact="0.1312"/>
              <dgm:constr type="h" for="ch" forName="brFrame" refType="h" fact="0.1992"/>
            </dgm:constrLst>
          </dgm:if>
          <dgm:else name="Name6">
            <dgm:constrLst>
              <dgm:constr type="l" for="ch" forName="Image" refType="w" fact="0.6144"/>
              <dgm:constr type="t" for="ch" forName="Image" refType="h" fact="0"/>
              <dgm:constr type="w" for="ch" forName="Image" refType="w" fact="0.3856"/>
              <dgm:constr type="h" for="ch" forName="Image" refType="h" fact="0.3902"/>
              <dgm:constr type="l" for="ch" forName="ParentText" refType="w" fact="0.0482"/>
              <dgm:constr type="t" for="ch" forName="ParentText" refType="h" fact="0.4146"/>
              <dgm:constr type="w" for="ch" forName="ParentText" refType="w" fact="0.5463"/>
              <dgm:constr type="h" for="ch" forName="ParentText" refType="h" fact="0.5122"/>
              <dgm:constr type="l" for="ch" forName="tlFrame" refType="w" fact="0"/>
              <dgm:constr type="t" for="ch" forName="tlFrame" refType="h" fact="0.3415"/>
              <dgm:constr type="w" for="ch" forName="tlFrame" refType="w" fact="0.1312"/>
              <dgm:constr type="h" for="ch" forName="tlFrame" refType="h" fact="0.1992"/>
              <dgm:constr type="l" for="ch" forName="trFrame" refType="w" fact="0.5153"/>
              <dgm:constr type="t" for="ch" forName="trFrame" refType="h" fact="0.3415"/>
              <dgm:constr type="w" for="ch" forName="trFrame" refType="w" fact="0.1312"/>
              <dgm:constr type="h" for="ch" forName="trFrame" refType="h" fact="0.1992"/>
              <dgm:constr type="l" for="ch" forName="blFrame" refType="w" fact="0"/>
              <dgm:constr type="t" for="ch" forName="blFrame" refType="h" fact="0.8008"/>
              <dgm:constr type="w" for="ch" forName="blFrame" refType="w" fact="0.1312"/>
              <dgm:constr type="h" for="ch" forName="blFrame" refType="h" fact="0.1992"/>
              <dgm:constr type="l" for="ch" forName="brFrame" refType="w" fact="0.5153"/>
              <dgm:constr type="t" for="ch" forName="brFrame" refType="h" fact="0.8008"/>
              <dgm:constr type="w" for="ch" forName="brFrame" refType="w" fact="0.1312"/>
              <dgm:constr type="h" for="ch" forName="brFrame" refType="h" fact="0.1992"/>
            </dgm:constrLst>
          </dgm:else>
        </dgm:choose>
        <dgm:layoutNode name="Image" styleLbl="bgImgPlace1">
          <dgm:alg type="sp"/>
          <dgm:shape xmlns:r="http://schemas.openxmlformats.org/officeDocument/2006/relationships" type="rect" r:blip="" blipPhldr="1">
            <dgm:adjLst/>
          </dgm:shape>
          <dgm:presOf/>
        </dgm:layoutNode>
        <dgm:layoutNode name="ParentText" styleLbl="revTx">
          <dgm:varLst>
            <dgm:chMax val="0"/>
            <dgm:chPref val="0"/>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lFrame" styleLbl="node1">
          <dgm:alg type="sp"/>
          <dgm:shape xmlns:r="http://schemas.openxmlformats.org/officeDocument/2006/relationships" type="halfFrame" r:blip="">
            <dgm:adjLst>
              <dgm:adj idx="1" val="0.2577"/>
              <dgm:adj idx="2" val="0.2577"/>
            </dgm:adjLst>
          </dgm:shape>
          <dgm:presOf/>
        </dgm:layoutNode>
        <dgm:layoutNode name="trFrame" styleLbl="node1">
          <dgm:alg type="sp"/>
          <dgm:shape xmlns:r="http://schemas.openxmlformats.org/officeDocument/2006/relationships" rot="90" type="halfFrame" r:blip="">
            <dgm:adjLst>
              <dgm:adj idx="1" val="0.2577"/>
              <dgm:adj idx="2" val="0.2577"/>
            </dgm:adjLst>
          </dgm:shape>
          <dgm:presOf/>
        </dgm:layoutNode>
        <dgm:layoutNode name="blFrame" styleLbl="node1">
          <dgm:alg type="sp"/>
          <dgm:shape xmlns:r="http://schemas.openxmlformats.org/officeDocument/2006/relationships" rot="270" type="halfFrame" r:blip="">
            <dgm:adjLst>
              <dgm:adj idx="1" val="0.2577"/>
              <dgm:adj idx="2" val="0.2577"/>
            </dgm:adjLst>
          </dgm:shape>
          <dgm:presOf/>
        </dgm:layoutNode>
        <dgm:layoutNode name="brFrame" styleLbl="node1">
          <dgm:alg type="sp"/>
          <dgm:shape xmlns:r="http://schemas.openxmlformats.org/officeDocument/2006/relationships" rot="180" type="halfFrame" r:blip="">
            <dgm:adjLst>
              <dgm:adj idx="1" val="0.2577"/>
              <dgm:adj idx="2" val="0.2577"/>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7CBFF8-D7F4-0B47-9588-CC6E010BC2C5}" type="datetimeFigureOut">
              <a:rPr lang="es-CO" smtClean="0"/>
              <a:t>13/02/2019</a:t>
            </a:fld>
            <a:endParaRPr lang="es-CO"/>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73A84-07D3-1647-BBE3-C268C036EBE3}" type="slidenum">
              <a:rPr lang="es-CO" smtClean="0"/>
              <a:t>‹Nº›</a:t>
            </a:fld>
            <a:endParaRPr lang="es-CO"/>
          </a:p>
        </p:txBody>
      </p:sp>
    </p:spTree>
    <p:extLst>
      <p:ext uri="{BB962C8B-B14F-4D97-AF65-F5344CB8AC3E}">
        <p14:creationId xmlns:p14="http://schemas.microsoft.com/office/powerpoint/2010/main" val="647060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5DAB40F-FDAE-324A-9934-8AD370D0685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xmlns="" id="{14D80FDC-416C-6646-AC3D-00C86CA546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posición de fecha 3">
            <a:extLst>
              <a:ext uri="{FF2B5EF4-FFF2-40B4-BE49-F238E27FC236}">
                <a16:creationId xmlns:a16="http://schemas.microsoft.com/office/drawing/2014/main" xmlns="" id="{60702405-3A8A-C64C-BBB4-F0624087F416}"/>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5" name="Marcador de posición de pie de página 4">
            <a:extLst>
              <a:ext uri="{FF2B5EF4-FFF2-40B4-BE49-F238E27FC236}">
                <a16:creationId xmlns:a16="http://schemas.microsoft.com/office/drawing/2014/main" xmlns="" id="{35D23FD4-669F-B548-94FA-B8316DA08295}"/>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a16="http://schemas.microsoft.com/office/drawing/2014/main" xmlns="" id="{5CA89764-B0D1-4D48-884C-3B9676E19E59}"/>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3541941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F17D0C9-09DA-A845-B895-649A1F9D8D1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posición de texto vertical 2">
            <a:extLst>
              <a:ext uri="{FF2B5EF4-FFF2-40B4-BE49-F238E27FC236}">
                <a16:creationId xmlns:a16="http://schemas.microsoft.com/office/drawing/2014/main" xmlns="" id="{41AAED52-EDA7-6545-8155-A9D49D1F30C7}"/>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posición de fecha 3">
            <a:extLst>
              <a:ext uri="{FF2B5EF4-FFF2-40B4-BE49-F238E27FC236}">
                <a16:creationId xmlns:a16="http://schemas.microsoft.com/office/drawing/2014/main" xmlns="" id="{6DFAD36D-38C4-E644-86D8-F7C8E7A892C6}"/>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5" name="Marcador de posición de pie de página 4">
            <a:extLst>
              <a:ext uri="{FF2B5EF4-FFF2-40B4-BE49-F238E27FC236}">
                <a16:creationId xmlns:a16="http://schemas.microsoft.com/office/drawing/2014/main" xmlns="" id="{66D13482-F5E7-6D42-B7E9-599CC59D9E60}"/>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a16="http://schemas.microsoft.com/office/drawing/2014/main" xmlns="" id="{ED2C03D7-0290-454E-A7B3-61600AFEF683}"/>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318183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F3A56783-DEDC-7C49-8D55-5205D99A7CA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posición de texto vertical 2">
            <a:extLst>
              <a:ext uri="{FF2B5EF4-FFF2-40B4-BE49-F238E27FC236}">
                <a16:creationId xmlns:a16="http://schemas.microsoft.com/office/drawing/2014/main" xmlns="" id="{42EE5332-DBFF-B04E-9409-9E301C2447D5}"/>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posición de fecha 3">
            <a:extLst>
              <a:ext uri="{FF2B5EF4-FFF2-40B4-BE49-F238E27FC236}">
                <a16:creationId xmlns:a16="http://schemas.microsoft.com/office/drawing/2014/main" xmlns="" id="{BF664F44-3CEF-1647-A854-4BBD747BE157}"/>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5" name="Marcador de posición de pie de página 4">
            <a:extLst>
              <a:ext uri="{FF2B5EF4-FFF2-40B4-BE49-F238E27FC236}">
                <a16:creationId xmlns:a16="http://schemas.microsoft.com/office/drawing/2014/main" xmlns="" id="{2C766D8D-2D09-6346-9B81-F29DD0B554A3}"/>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a16="http://schemas.microsoft.com/office/drawing/2014/main" xmlns="" id="{55E16F2F-1B61-8340-A067-BA4BC8899D76}"/>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3805984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2074D5A-D6EC-D34A-A41E-70FB484247D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783C3847-95EC-6640-AA63-90AFBFAE192A}"/>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posición de fecha 3">
            <a:extLst>
              <a:ext uri="{FF2B5EF4-FFF2-40B4-BE49-F238E27FC236}">
                <a16:creationId xmlns:a16="http://schemas.microsoft.com/office/drawing/2014/main" xmlns="" id="{CC69F489-D6CB-0F44-ACE9-F469C47F2D56}"/>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5" name="Marcador de posición de pie de página 4">
            <a:extLst>
              <a:ext uri="{FF2B5EF4-FFF2-40B4-BE49-F238E27FC236}">
                <a16:creationId xmlns:a16="http://schemas.microsoft.com/office/drawing/2014/main" xmlns="" id="{B50034B3-AFBC-7641-ACC9-F127B4578BCD}"/>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a16="http://schemas.microsoft.com/office/drawing/2014/main" xmlns="" id="{305BB343-96B0-504F-8409-E6864D0EC024}"/>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3564239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4CFC779-9E50-E842-97CA-5369790707F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posición de texto 2">
            <a:extLst>
              <a:ext uri="{FF2B5EF4-FFF2-40B4-BE49-F238E27FC236}">
                <a16:creationId xmlns:a16="http://schemas.microsoft.com/office/drawing/2014/main" xmlns="" id="{D42A039B-6324-914B-A320-0235F2FE77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posición de fecha 3">
            <a:extLst>
              <a:ext uri="{FF2B5EF4-FFF2-40B4-BE49-F238E27FC236}">
                <a16:creationId xmlns:a16="http://schemas.microsoft.com/office/drawing/2014/main" xmlns="" id="{1C3B486B-2CDE-5B42-B476-7FA99AE007D7}"/>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5" name="Marcador de posición de pie de página 4">
            <a:extLst>
              <a:ext uri="{FF2B5EF4-FFF2-40B4-BE49-F238E27FC236}">
                <a16:creationId xmlns:a16="http://schemas.microsoft.com/office/drawing/2014/main" xmlns="" id="{0C4C468E-8219-324F-8F1D-54DD84699928}"/>
              </a:ext>
            </a:extLst>
          </p:cNvPr>
          <p:cNvSpPr>
            <a:spLocks noGrp="1"/>
          </p:cNvSpPr>
          <p:nvPr>
            <p:ph type="ftr" sz="quarter" idx="11"/>
          </p:nvPr>
        </p:nvSpPr>
        <p:spPr/>
        <p:txBody>
          <a:bodyPr/>
          <a:lstStyle/>
          <a:p>
            <a:endParaRPr lang="es-CO"/>
          </a:p>
        </p:txBody>
      </p:sp>
      <p:sp>
        <p:nvSpPr>
          <p:cNvPr id="6" name="Marcador de posición de número de diapositiva 5">
            <a:extLst>
              <a:ext uri="{FF2B5EF4-FFF2-40B4-BE49-F238E27FC236}">
                <a16:creationId xmlns:a16="http://schemas.microsoft.com/office/drawing/2014/main" xmlns="" id="{EC4E1AE5-0864-4C47-A71C-AF08C74878AB}"/>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2758841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4C36092-00FA-3948-A00E-F67A3CEA615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FEEB8EDE-9FB1-4747-899D-51BCED3CC4FF}"/>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xmlns="" id="{A1D741F3-B6C6-234F-8439-D9F8CA9726B3}"/>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posición de fecha 4">
            <a:extLst>
              <a:ext uri="{FF2B5EF4-FFF2-40B4-BE49-F238E27FC236}">
                <a16:creationId xmlns:a16="http://schemas.microsoft.com/office/drawing/2014/main" xmlns="" id="{260ECDD4-FFC5-C24A-89D7-FB9571111F7A}"/>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6" name="Marcador de posición de pie de página 5">
            <a:extLst>
              <a:ext uri="{FF2B5EF4-FFF2-40B4-BE49-F238E27FC236}">
                <a16:creationId xmlns:a16="http://schemas.microsoft.com/office/drawing/2014/main" xmlns="" id="{BA61CD9A-DC0E-4A4F-861D-F22F5E865F7E}"/>
              </a:ext>
            </a:extLst>
          </p:cNvPr>
          <p:cNvSpPr>
            <a:spLocks noGrp="1"/>
          </p:cNvSpPr>
          <p:nvPr>
            <p:ph type="ftr" sz="quarter" idx="11"/>
          </p:nvPr>
        </p:nvSpPr>
        <p:spPr/>
        <p:txBody>
          <a:bodyPr/>
          <a:lstStyle/>
          <a:p>
            <a:endParaRPr lang="es-CO"/>
          </a:p>
        </p:txBody>
      </p:sp>
      <p:sp>
        <p:nvSpPr>
          <p:cNvPr id="7" name="Marcador de posición de número de diapositiva 6">
            <a:extLst>
              <a:ext uri="{FF2B5EF4-FFF2-40B4-BE49-F238E27FC236}">
                <a16:creationId xmlns:a16="http://schemas.microsoft.com/office/drawing/2014/main" xmlns="" id="{C6CCF882-26B3-9D42-9690-3C8B66CE67E9}"/>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325744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3877EA6-7B22-1941-B198-2DC90C7B5AA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posición de texto 2">
            <a:extLst>
              <a:ext uri="{FF2B5EF4-FFF2-40B4-BE49-F238E27FC236}">
                <a16:creationId xmlns:a16="http://schemas.microsoft.com/office/drawing/2014/main" xmlns="" id="{8B4F5123-3738-EB4D-A23B-8D4038D3A3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xmlns="" id="{09E05801-208E-FA41-8691-99786C57411A}"/>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posición de texto 4">
            <a:extLst>
              <a:ext uri="{FF2B5EF4-FFF2-40B4-BE49-F238E27FC236}">
                <a16:creationId xmlns:a16="http://schemas.microsoft.com/office/drawing/2014/main" xmlns="" id="{B0423D0C-7504-B240-B37B-E07F2C6EF5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xmlns="" id="{6AAEC423-6872-7E49-9082-6A81368B28D4}"/>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posición de fecha 6">
            <a:extLst>
              <a:ext uri="{FF2B5EF4-FFF2-40B4-BE49-F238E27FC236}">
                <a16:creationId xmlns:a16="http://schemas.microsoft.com/office/drawing/2014/main" xmlns="" id="{3F8F561A-E4EF-AB4E-9F60-644D275A4591}"/>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8" name="Marcador de posición de pie de página 7">
            <a:extLst>
              <a:ext uri="{FF2B5EF4-FFF2-40B4-BE49-F238E27FC236}">
                <a16:creationId xmlns:a16="http://schemas.microsoft.com/office/drawing/2014/main" xmlns="" id="{B108D7A2-5F9F-8043-AF69-CAD64D772DF3}"/>
              </a:ext>
            </a:extLst>
          </p:cNvPr>
          <p:cNvSpPr>
            <a:spLocks noGrp="1"/>
          </p:cNvSpPr>
          <p:nvPr>
            <p:ph type="ftr" sz="quarter" idx="11"/>
          </p:nvPr>
        </p:nvSpPr>
        <p:spPr/>
        <p:txBody>
          <a:bodyPr/>
          <a:lstStyle/>
          <a:p>
            <a:endParaRPr lang="es-CO"/>
          </a:p>
        </p:txBody>
      </p:sp>
      <p:sp>
        <p:nvSpPr>
          <p:cNvPr id="9" name="Marcador de posición de número de diapositiva 8">
            <a:extLst>
              <a:ext uri="{FF2B5EF4-FFF2-40B4-BE49-F238E27FC236}">
                <a16:creationId xmlns:a16="http://schemas.microsoft.com/office/drawing/2014/main" xmlns="" id="{DAE5FD25-838F-B045-ADB6-9150D7B2AB12}"/>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43871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553C6A5-23B2-D447-BFF3-E4FC0A85816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posición de fecha 2">
            <a:extLst>
              <a:ext uri="{FF2B5EF4-FFF2-40B4-BE49-F238E27FC236}">
                <a16:creationId xmlns:a16="http://schemas.microsoft.com/office/drawing/2014/main" xmlns="" id="{2F4D8303-461B-F340-A095-70CE0EFD6BE8}"/>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4" name="Marcador de posición de pie de página 3">
            <a:extLst>
              <a:ext uri="{FF2B5EF4-FFF2-40B4-BE49-F238E27FC236}">
                <a16:creationId xmlns:a16="http://schemas.microsoft.com/office/drawing/2014/main" xmlns="" id="{701D24F8-E0EB-8E48-9124-3AB022BA8FE6}"/>
              </a:ext>
            </a:extLst>
          </p:cNvPr>
          <p:cNvSpPr>
            <a:spLocks noGrp="1"/>
          </p:cNvSpPr>
          <p:nvPr>
            <p:ph type="ftr" sz="quarter" idx="11"/>
          </p:nvPr>
        </p:nvSpPr>
        <p:spPr/>
        <p:txBody>
          <a:bodyPr/>
          <a:lstStyle/>
          <a:p>
            <a:endParaRPr lang="es-CO"/>
          </a:p>
        </p:txBody>
      </p:sp>
      <p:sp>
        <p:nvSpPr>
          <p:cNvPr id="5" name="Marcador de posición de número de diapositiva 4">
            <a:extLst>
              <a:ext uri="{FF2B5EF4-FFF2-40B4-BE49-F238E27FC236}">
                <a16:creationId xmlns:a16="http://schemas.microsoft.com/office/drawing/2014/main" xmlns="" id="{748A9021-D2CD-FB45-B820-260FD04D4197}"/>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1126310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a:extLst>
              <a:ext uri="{FF2B5EF4-FFF2-40B4-BE49-F238E27FC236}">
                <a16:creationId xmlns:a16="http://schemas.microsoft.com/office/drawing/2014/main" xmlns="" id="{C6C75851-7225-D043-A13B-A8B45596B769}"/>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3" name="Marcador de posición de pie de página 2">
            <a:extLst>
              <a:ext uri="{FF2B5EF4-FFF2-40B4-BE49-F238E27FC236}">
                <a16:creationId xmlns:a16="http://schemas.microsoft.com/office/drawing/2014/main" xmlns="" id="{DE757238-A40E-174E-9FB4-A338A38136C7}"/>
              </a:ext>
            </a:extLst>
          </p:cNvPr>
          <p:cNvSpPr>
            <a:spLocks noGrp="1"/>
          </p:cNvSpPr>
          <p:nvPr>
            <p:ph type="ftr" sz="quarter" idx="11"/>
          </p:nvPr>
        </p:nvSpPr>
        <p:spPr/>
        <p:txBody>
          <a:bodyPr/>
          <a:lstStyle/>
          <a:p>
            <a:endParaRPr lang="es-CO"/>
          </a:p>
        </p:txBody>
      </p:sp>
      <p:sp>
        <p:nvSpPr>
          <p:cNvPr id="4" name="Marcador de posición de número de diapositiva 3">
            <a:extLst>
              <a:ext uri="{FF2B5EF4-FFF2-40B4-BE49-F238E27FC236}">
                <a16:creationId xmlns:a16="http://schemas.microsoft.com/office/drawing/2014/main" xmlns="" id="{93AD6638-15F3-F840-9DD3-15AFD2EB7D7B}"/>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311108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9884A0CB-BDC1-D14C-90C4-B22815832A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xmlns="" id="{18DD2E74-C272-F945-8ABA-4C16100B81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posición de texto 3">
            <a:extLst>
              <a:ext uri="{FF2B5EF4-FFF2-40B4-BE49-F238E27FC236}">
                <a16:creationId xmlns:a16="http://schemas.microsoft.com/office/drawing/2014/main" xmlns="" id="{87B96810-D928-CD49-92CB-5102A1227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xmlns="" id="{37006AE8-B75D-2D4F-BF9C-5D0AFB6EC113}"/>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6" name="Marcador de posición de pie de página 5">
            <a:extLst>
              <a:ext uri="{FF2B5EF4-FFF2-40B4-BE49-F238E27FC236}">
                <a16:creationId xmlns:a16="http://schemas.microsoft.com/office/drawing/2014/main" xmlns="" id="{34BA0B8C-7C61-4D44-A845-602501F4F1DA}"/>
              </a:ext>
            </a:extLst>
          </p:cNvPr>
          <p:cNvSpPr>
            <a:spLocks noGrp="1"/>
          </p:cNvSpPr>
          <p:nvPr>
            <p:ph type="ftr" sz="quarter" idx="11"/>
          </p:nvPr>
        </p:nvSpPr>
        <p:spPr/>
        <p:txBody>
          <a:bodyPr/>
          <a:lstStyle/>
          <a:p>
            <a:endParaRPr lang="es-CO"/>
          </a:p>
        </p:txBody>
      </p:sp>
      <p:sp>
        <p:nvSpPr>
          <p:cNvPr id="7" name="Marcador de posición de número de diapositiva 6">
            <a:extLst>
              <a:ext uri="{FF2B5EF4-FFF2-40B4-BE49-F238E27FC236}">
                <a16:creationId xmlns:a16="http://schemas.microsoft.com/office/drawing/2014/main" xmlns="" id="{54B4E07D-7D9E-2E4E-BD9F-E479E8A11F07}"/>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1473879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descrip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4CBF17F-2A82-F444-AD16-B2C674AB6E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xmlns="" id="{CC79C8EF-0238-4F48-A163-C568B1A862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posición de texto 3">
            <a:extLst>
              <a:ext uri="{FF2B5EF4-FFF2-40B4-BE49-F238E27FC236}">
                <a16:creationId xmlns:a16="http://schemas.microsoft.com/office/drawing/2014/main" xmlns="" id="{666CC36C-35A6-5A4A-87BC-78145A213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posición de fecha 4">
            <a:extLst>
              <a:ext uri="{FF2B5EF4-FFF2-40B4-BE49-F238E27FC236}">
                <a16:creationId xmlns:a16="http://schemas.microsoft.com/office/drawing/2014/main" xmlns="" id="{35315A95-BD6B-5543-8846-46A506F20D9A}"/>
              </a:ext>
            </a:extLst>
          </p:cNvPr>
          <p:cNvSpPr>
            <a:spLocks noGrp="1"/>
          </p:cNvSpPr>
          <p:nvPr>
            <p:ph type="dt" sz="half" idx="10"/>
          </p:nvPr>
        </p:nvSpPr>
        <p:spPr/>
        <p:txBody>
          <a:bodyPr/>
          <a:lstStyle/>
          <a:p>
            <a:fld id="{F3328CDA-F8CD-DA42-B0EC-6B430613876D}" type="datetimeFigureOut">
              <a:rPr lang="es-CO" smtClean="0"/>
              <a:t>13/02/2019</a:t>
            </a:fld>
            <a:endParaRPr lang="es-CO"/>
          </a:p>
        </p:txBody>
      </p:sp>
      <p:sp>
        <p:nvSpPr>
          <p:cNvPr id="6" name="Marcador de posición de pie de página 5">
            <a:extLst>
              <a:ext uri="{FF2B5EF4-FFF2-40B4-BE49-F238E27FC236}">
                <a16:creationId xmlns:a16="http://schemas.microsoft.com/office/drawing/2014/main" xmlns="" id="{9D78F709-1CAB-3A47-BED5-3C3412297D53}"/>
              </a:ext>
            </a:extLst>
          </p:cNvPr>
          <p:cNvSpPr>
            <a:spLocks noGrp="1"/>
          </p:cNvSpPr>
          <p:nvPr>
            <p:ph type="ftr" sz="quarter" idx="11"/>
          </p:nvPr>
        </p:nvSpPr>
        <p:spPr/>
        <p:txBody>
          <a:bodyPr/>
          <a:lstStyle/>
          <a:p>
            <a:endParaRPr lang="es-CO"/>
          </a:p>
        </p:txBody>
      </p:sp>
      <p:sp>
        <p:nvSpPr>
          <p:cNvPr id="7" name="Marcador de posición de número de diapositiva 6">
            <a:extLst>
              <a:ext uri="{FF2B5EF4-FFF2-40B4-BE49-F238E27FC236}">
                <a16:creationId xmlns:a16="http://schemas.microsoft.com/office/drawing/2014/main" xmlns="" id="{2CA05FC5-AF60-D645-A02D-B79C3C0FE4C1}"/>
              </a:ext>
            </a:extLst>
          </p:cNvPr>
          <p:cNvSpPr>
            <a:spLocks noGrp="1"/>
          </p:cNvSpPr>
          <p:nvPr>
            <p:ph type="sldNum" sz="quarter" idx="12"/>
          </p:nvPr>
        </p:nvSpPr>
        <p:spPr/>
        <p:txBody>
          <a:bodyPr/>
          <a:lstStyle/>
          <a:p>
            <a:fld id="{B5B00BE9-0C7B-3B4A-9436-30CAB305A0AD}" type="slidenum">
              <a:rPr lang="es-CO" smtClean="0"/>
              <a:t>‹Nº›</a:t>
            </a:fld>
            <a:endParaRPr lang="es-CO"/>
          </a:p>
        </p:txBody>
      </p:sp>
    </p:spTree>
    <p:extLst>
      <p:ext uri="{BB962C8B-B14F-4D97-AF65-F5344CB8AC3E}">
        <p14:creationId xmlns:p14="http://schemas.microsoft.com/office/powerpoint/2010/main" val="2720685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xmlns="" id="{1F44F385-02A2-1F45-974D-3A5175245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posición de texto 2">
            <a:extLst>
              <a:ext uri="{FF2B5EF4-FFF2-40B4-BE49-F238E27FC236}">
                <a16:creationId xmlns:a16="http://schemas.microsoft.com/office/drawing/2014/main" xmlns="" id="{1ED409F8-BF8C-604D-808A-3AD93FE39E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posición de fecha 3">
            <a:extLst>
              <a:ext uri="{FF2B5EF4-FFF2-40B4-BE49-F238E27FC236}">
                <a16:creationId xmlns:a16="http://schemas.microsoft.com/office/drawing/2014/main" xmlns="" id="{44C22611-5C52-F545-A9C6-36CB956E6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328CDA-F8CD-DA42-B0EC-6B430613876D}" type="datetimeFigureOut">
              <a:rPr lang="es-CO" smtClean="0"/>
              <a:t>13/02/2019</a:t>
            </a:fld>
            <a:endParaRPr lang="es-CO"/>
          </a:p>
        </p:txBody>
      </p:sp>
      <p:sp>
        <p:nvSpPr>
          <p:cNvPr id="5" name="Marcador de posición de pie de página 4">
            <a:extLst>
              <a:ext uri="{FF2B5EF4-FFF2-40B4-BE49-F238E27FC236}">
                <a16:creationId xmlns:a16="http://schemas.microsoft.com/office/drawing/2014/main" xmlns="" id="{70E561EB-DE72-7F48-8D26-E20993D324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posición de número de diapositiva 5">
            <a:extLst>
              <a:ext uri="{FF2B5EF4-FFF2-40B4-BE49-F238E27FC236}">
                <a16:creationId xmlns:a16="http://schemas.microsoft.com/office/drawing/2014/main" xmlns="" id="{8FE824ED-9C7F-B64D-B998-1F3FD21E27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B00BE9-0C7B-3B4A-9436-30CAB305A0AD}" type="slidenum">
              <a:rPr lang="es-CO" smtClean="0"/>
              <a:t>‹Nº›</a:t>
            </a:fld>
            <a:endParaRPr lang="es-CO"/>
          </a:p>
        </p:txBody>
      </p:sp>
    </p:spTree>
    <p:extLst>
      <p:ext uri="{BB962C8B-B14F-4D97-AF65-F5344CB8AC3E}">
        <p14:creationId xmlns:p14="http://schemas.microsoft.com/office/powerpoint/2010/main" val="3335808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a:extLst>
              <a:ext uri="{FF2B5EF4-FFF2-40B4-BE49-F238E27FC236}">
                <a16:creationId xmlns:a16="http://schemas.microsoft.com/office/drawing/2014/main" xmlns="" id="{FB850BE2-780B-4847-8D5C-6D16684F2140}"/>
              </a:ext>
            </a:extLst>
          </p:cNvPr>
          <p:cNvPicPr>
            <a:picLocks noChangeAspect="1"/>
          </p:cNvPicPr>
          <p:nvPr/>
        </p:nvPicPr>
        <p:blipFill>
          <a:blip r:embed="rId2"/>
          <a:stretch>
            <a:fillRect/>
          </a:stretch>
        </p:blipFill>
        <p:spPr>
          <a:xfrm>
            <a:off x="1737012" y="5973910"/>
            <a:ext cx="7559388" cy="762554"/>
          </a:xfrm>
          <a:prstGeom prst="rect">
            <a:avLst/>
          </a:prstGeom>
        </p:spPr>
      </p:pic>
      <p:pic>
        <p:nvPicPr>
          <p:cNvPr id="16" name="Imagen 15">
            <a:extLst>
              <a:ext uri="{FF2B5EF4-FFF2-40B4-BE49-F238E27FC236}">
                <a16:creationId xmlns:a16="http://schemas.microsoft.com/office/drawing/2014/main" xmlns="" id="{4299B9BC-BCED-DB4C-BBBF-96B14A28B3B6}"/>
              </a:ext>
            </a:extLst>
          </p:cNvPr>
          <p:cNvPicPr>
            <a:picLocks noChangeAspect="1"/>
          </p:cNvPicPr>
          <p:nvPr/>
        </p:nvPicPr>
        <p:blipFill>
          <a:blip r:embed="rId3"/>
          <a:stretch>
            <a:fillRect/>
          </a:stretch>
        </p:blipFill>
        <p:spPr>
          <a:xfrm>
            <a:off x="9296400" y="5973910"/>
            <a:ext cx="1073426" cy="891912"/>
          </a:xfrm>
          <a:prstGeom prst="rect">
            <a:avLst/>
          </a:prstGeom>
        </p:spPr>
      </p:pic>
      <p:sp>
        <p:nvSpPr>
          <p:cNvPr id="3" name="Título 2"/>
          <p:cNvSpPr>
            <a:spLocks noGrp="1"/>
          </p:cNvSpPr>
          <p:nvPr>
            <p:ph type="title"/>
          </p:nvPr>
        </p:nvSpPr>
        <p:spPr>
          <a:xfrm>
            <a:off x="6991983" y="720766"/>
            <a:ext cx="4608833" cy="4839427"/>
          </a:xfrm>
        </p:spPr>
        <p:txBody>
          <a:bodyPr>
            <a:normAutofit fontScale="90000"/>
          </a:bodyPr>
          <a:lstStyle/>
          <a:p>
            <a:r>
              <a:rPr lang="es-ES" dirty="0" smtClean="0"/>
              <a:t>BIENVENIDES A LA ESCUELA POLITICA DE MUJERES “TRAVESIA POR LA PAZ Y LA EQUIDAD DE GÉNERO”</a:t>
            </a:r>
            <a:endParaRPr lang="es-ES" dirty="0"/>
          </a:p>
        </p:txBody>
      </p:sp>
      <p:pic>
        <p:nvPicPr>
          <p:cNvPr id="6" name="Marcador de contenido 3"/>
          <p:cNvPicPr>
            <a:picLocks noGrp="1" noChangeAspect="1"/>
          </p:cNvPicPr>
          <p:nvPr>
            <p:ph idx="1"/>
          </p:nvPr>
        </p:nvPicPr>
        <p:blipFill>
          <a:blip r:embed="rId4"/>
          <a:srcRect t="17105" b="17105"/>
          <a:stretch>
            <a:fillRect/>
          </a:stretch>
        </p:blipFill>
        <p:spPr>
          <a:xfrm>
            <a:off x="409643" y="880938"/>
            <a:ext cx="6349467" cy="4875889"/>
          </a:xfrm>
        </p:spPr>
      </p:pic>
    </p:spTree>
    <p:extLst>
      <p:ext uri="{BB962C8B-B14F-4D97-AF65-F5344CB8AC3E}">
        <p14:creationId xmlns:p14="http://schemas.microsoft.com/office/powerpoint/2010/main" val="20967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Rectángulo">
            <a:extLst>
              <a:ext uri="{FF2B5EF4-FFF2-40B4-BE49-F238E27FC236}">
                <a16:creationId xmlns:a16="http://schemas.microsoft.com/office/drawing/2014/main" xmlns="" id="{6C5D79C7-B971-2349-A553-D69DED801CEB}"/>
              </a:ext>
            </a:extLst>
          </p:cNvPr>
          <p:cNvSpPr>
            <a:spLocks noChangeArrowheads="1"/>
          </p:cNvSpPr>
          <p:nvPr/>
        </p:nvSpPr>
        <p:spPr bwMode="auto">
          <a:xfrm>
            <a:off x="745067" y="287867"/>
            <a:ext cx="5266267" cy="618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s-MX" altLang="es-CO" b="1" dirty="0">
                <a:latin typeface="Arial" panose="020B0604020202020204" pitchFamily="34" charset="0"/>
              </a:rPr>
              <a:t>HONRAR LA VIDA. Eladia Blásquez</a:t>
            </a:r>
            <a:r>
              <a:rPr lang="es-MX" altLang="es-CO" dirty="0">
                <a:latin typeface="Arial" panose="020B0604020202020204" pitchFamily="34" charset="0"/>
              </a:rPr>
              <a:t/>
            </a:r>
            <a:br>
              <a:rPr lang="es-MX" altLang="es-CO" dirty="0">
                <a:latin typeface="Arial" panose="020B0604020202020204" pitchFamily="34" charset="0"/>
              </a:rPr>
            </a:br>
            <a:r>
              <a:rPr lang="es-MX" altLang="es-CO" dirty="0">
                <a:latin typeface="Arial" panose="020B0604020202020204" pitchFamily="34" charset="0"/>
              </a:rPr>
              <a:t/>
            </a:r>
            <a:br>
              <a:rPr lang="es-MX" altLang="es-CO" dirty="0">
                <a:latin typeface="Arial" panose="020B0604020202020204" pitchFamily="34" charset="0"/>
              </a:rPr>
            </a:br>
            <a:r>
              <a:rPr lang="es-MX" altLang="es-CO" sz="2000" dirty="0">
                <a:latin typeface="Arial" panose="020B0604020202020204" pitchFamily="34" charset="0"/>
              </a:rPr>
              <a:t>No...</a:t>
            </a:r>
            <a:br>
              <a:rPr lang="es-MX" altLang="es-CO" sz="2000" dirty="0">
                <a:latin typeface="Arial" panose="020B0604020202020204" pitchFamily="34" charset="0"/>
              </a:rPr>
            </a:br>
            <a:r>
              <a:rPr lang="es-MX" altLang="es-CO" sz="2000" dirty="0">
                <a:latin typeface="Arial" panose="020B0604020202020204" pitchFamily="34" charset="0"/>
              </a:rPr>
              <a:t>Permanecer y transcurrir</a:t>
            </a:r>
            <a:br>
              <a:rPr lang="es-MX" altLang="es-CO" sz="2000" dirty="0">
                <a:latin typeface="Arial" panose="020B0604020202020204" pitchFamily="34" charset="0"/>
              </a:rPr>
            </a:br>
            <a:r>
              <a:rPr lang="es-MX" altLang="es-CO" sz="2000" dirty="0">
                <a:latin typeface="Arial" panose="020B0604020202020204" pitchFamily="34" charset="0"/>
              </a:rPr>
              <a:t>No es perdurar, no es existir</a:t>
            </a:r>
            <a:br>
              <a:rPr lang="es-MX" altLang="es-CO" sz="2000" dirty="0">
                <a:latin typeface="Arial" panose="020B0604020202020204" pitchFamily="34" charset="0"/>
              </a:rPr>
            </a:br>
            <a:r>
              <a:rPr lang="es-MX" altLang="es-CO" sz="2000" dirty="0">
                <a:latin typeface="Arial" panose="020B0604020202020204" pitchFamily="34" charset="0"/>
              </a:rPr>
              <a:t>Ni honrar la vida</a:t>
            </a:r>
            <a:br>
              <a:rPr lang="es-MX" altLang="es-CO" sz="2000" dirty="0">
                <a:latin typeface="Arial" panose="020B0604020202020204" pitchFamily="34" charset="0"/>
              </a:rPr>
            </a:br>
            <a:r>
              <a:rPr lang="es-MX" altLang="es-CO" sz="2000" dirty="0">
                <a:latin typeface="Arial" panose="020B0604020202020204" pitchFamily="34" charset="0"/>
              </a:rPr>
              <a:t>Hay tantas maneras de no ser</a:t>
            </a:r>
            <a:br>
              <a:rPr lang="es-MX" altLang="es-CO" sz="2000" dirty="0">
                <a:latin typeface="Arial" panose="020B0604020202020204" pitchFamily="34" charset="0"/>
              </a:rPr>
            </a:br>
            <a:r>
              <a:rPr lang="es-MX" altLang="es-CO" sz="2000" dirty="0">
                <a:latin typeface="Arial" panose="020B0604020202020204" pitchFamily="34" charset="0"/>
              </a:rPr>
              <a:t>Tanta conciencia sin saber</a:t>
            </a:r>
            <a:br>
              <a:rPr lang="es-MX" altLang="es-CO" sz="2000" dirty="0">
                <a:latin typeface="Arial" panose="020B0604020202020204" pitchFamily="34" charset="0"/>
              </a:rPr>
            </a:br>
            <a:r>
              <a:rPr lang="es-MX" altLang="es-CO" sz="2000" dirty="0">
                <a:latin typeface="Arial" panose="020B0604020202020204" pitchFamily="34" charset="0"/>
              </a:rPr>
              <a:t>Adormecida.</a:t>
            </a:r>
            <a:br>
              <a:rPr lang="es-MX" altLang="es-CO" sz="2000" dirty="0">
                <a:latin typeface="Arial" panose="020B0604020202020204" pitchFamily="34" charset="0"/>
              </a:rPr>
            </a:br>
            <a:r>
              <a:rPr lang="es-MX" altLang="es-CO" sz="2000" dirty="0">
                <a:latin typeface="Arial" panose="020B0604020202020204" pitchFamily="34" charset="0"/>
              </a:rPr>
              <a:t/>
            </a:r>
            <a:br>
              <a:rPr lang="es-MX" altLang="es-CO" sz="2000" dirty="0">
                <a:latin typeface="Arial" panose="020B0604020202020204" pitchFamily="34" charset="0"/>
              </a:rPr>
            </a:br>
            <a:r>
              <a:rPr lang="es-MX" altLang="es-CO" sz="2000" dirty="0">
                <a:latin typeface="Arial" panose="020B0604020202020204" pitchFamily="34" charset="0"/>
              </a:rPr>
              <a:t>Merecer la vida no es callar ni consentir</a:t>
            </a:r>
            <a:br>
              <a:rPr lang="es-MX" altLang="es-CO" sz="2000" dirty="0">
                <a:latin typeface="Arial" panose="020B0604020202020204" pitchFamily="34" charset="0"/>
              </a:rPr>
            </a:br>
            <a:r>
              <a:rPr lang="es-MX" altLang="es-CO" sz="2000" dirty="0">
                <a:latin typeface="Arial" panose="020B0604020202020204" pitchFamily="34" charset="0"/>
              </a:rPr>
              <a:t>Tantas injusticias repetidas</a:t>
            </a:r>
            <a:br>
              <a:rPr lang="es-MX" altLang="es-CO" sz="2000" dirty="0">
                <a:latin typeface="Arial" panose="020B0604020202020204" pitchFamily="34" charset="0"/>
              </a:rPr>
            </a:br>
            <a:r>
              <a:rPr lang="es-MX" altLang="es-CO" sz="2000" dirty="0">
                <a:latin typeface="Arial" panose="020B0604020202020204" pitchFamily="34" charset="0"/>
              </a:rPr>
              <a:t>Es una virtud, es dignidad</a:t>
            </a:r>
            <a:br>
              <a:rPr lang="es-MX" altLang="es-CO" sz="2000" dirty="0">
                <a:latin typeface="Arial" panose="020B0604020202020204" pitchFamily="34" charset="0"/>
              </a:rPr>
            </a:br>
            <a:r>
              <a:rPr lang="es-MX" altLang="es-CO" sz="2000" dirty="0">
                <a:latin typeface="Arial" panose="020B0604020202020204" pitchFamily="34" charset="0"/>
              </a:rPr>
              <a:t>Y es la actitud de identidad</a:t>
            </a:r>
            <a:br>
              <a:rPr lang="es-MX" altLang="es-CO" sz="2000" dirty="0">
                <a:latin typeface="Arial" panose="020B0604020202020204" pitchFamily="34" charset="0"/>
              </a:rPr>
            </a:br>
            <a:r>
              <a:rPr lang="es-MX" altLang="es-CO" sz="2000" dirty="0">
                <a:latin typeface="Arial" panose="020B0604020202020204" pitchFamily="34" charset="0"/>
              </a:rPr>
              <a:t>Mas definida.</a:t>
            </a:r>
            <a:br>
              <a:rPr lang="es-MX" altLang="es-CO" sz="2000" dirty="0">
                <a:latin typeface="Arial" panose="020B0604020202020204" pitchFamily="34" charset="0"/>
              </a:rPr>
            </a:br>
            <a:r>
              <a:rPr lang="es-MX" altLang="es-CO" sz="2000" dirty="0">
                <a:latin typeface="Arial" panose="020B0604020202020204" pitchFamily="34" charset="0"/>
              </a:rPr>
              <a:t/>
            </a:r>
            <a:br>
              <a:rPr lang="es-MX" altLang="es-CO" sz="2000" dirty="0">
                <a:latin typeface="Arial" panose="020B0604020202020204" pitchFamily="34" charset="0"/>
              </a:rPr>
            </a:br>
            <a:r>
              <a:rPr lang="es-MX" altLang="es-CO" sz="2000" dirty="0">
                <a:latin typeface="Arial" panose="020B0604020202020204" pitchFamily="34" charset="0"/>
              </a:rPr>
              <a:t>Eso de durar y transcurrir</a:t>
            </a:r>
            <a:br>
              <a:rPr lang="es-MX" altLang="es-CO" sz="2000" dirty="0">
                <a:latin typeface="Arial" panose="020B0604020202020204" pitchFamily="34" charset="0"/>
              </a:rPr>
            </a:br>
            <a:r>
              <a:rPr lang="es-MX" altLang="es-CO" sz="2000" dirty="0">
                <a:latin typeface="Arial" panose="020B0604020202020204" pitchFamily="34" charset="0"/>
              </a:rPr>
              <a:t>No nos da derecho a presumir</a:t>
            </a:r>
            <a:br>
              <a:rPr lang="es-MX" altLang="es-CO" sz="2000" dirty="0">
                <a:latin typeface="Arial" panose="020B0604020202020204" pitchFamily="34" charset="0"/>
              </a:rPr>
            </a:br>
            <a:r>
              <a:rPr lang="es-MX" altLang="es-CO" sz="2000" dirty="0">
                <a:latin typeface="Arial" panose="020B0604020202020204" pitchFamily="34" charset="0"/>
              </a:rPr>
              <a:t>Por que no es lo mismo que vivir</a:t>
            </a:r>
            <a:br>
              <a:rPr lang="es-MX" altLang="es-CO" sz="2000" dirty="0">
                <a:latin typeface="Arial" panose="020B0604020202020204" pitchFamily="34" charset="0"/>
              </a:rPr>
            </a:br>
            <a:r>
              <a:rPr lang="es-MX" altLang="es-CO" sz="2000" dirty="0">
                <a:latin typeface="Arial" panose="020B0604020202020204" pitchFamily="34" charset="0"/>
              </a:rPr>
              <a:t>Honrar la vida.</a:t>
            </a:r>
            <a:endParaRPr lang="es-CO" altLang="es-CO" dirty="0">
              <a:latin typeface="Arial" panose="020B0604020202020204" pitchFamily="34" charset="0"/>
            </a:endParaRPr>
          </a:p>
        </p:txBody>
      </p:sp>
      <p:sp>
        <p:nvSpPr>
          <p:cNvPr id="31746" name="7 Rectángulo">
            <a:extLst>
              <a:ext uri="{FF2B5EF4-FFF2-40B4-BE49-F238E27FC236}">
                <a16:creationId xmlns:a16="http://schemas.microsoft.com/office/drawing/2014/main" xmlns="" id="{45213697-6F25-6C48-8836-0B9BA6E591C7}"/>
              </a:ext>
            </a:extLst>
          </p:cNvPr>
          <p:cNvSpPr>
            <a:spLocks noChangeArrowheads="1"/>
          </p:cNvSpPr>
          <p:nvPr/>
        </p:nvSpPr>
        <p:spPr bwMode="auto">
          <a:xfrm>
            <a:off x="7280803" y="580254"/>
            <a:ext cx="4369329" cy="56015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fontAlgn="base">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es-MX" altLang="es-CO" dirty="0">
                <a:solidFill>
                  <a:srgbClr val="FFFFFF"/>
                </a:solidFill>
                <a:latin typeface="Arial" panose="020B0604020202020204" pitchFamily="34" charset="0"/>
              </a:rPr>
              <a:t>No...</a:t>
            </a:r>
            <a:br>
              <a:rPr lang="es-MX" altLang="es-CO" dirty="0">
                <a:solidFill>
                  <a:srgbClr val="FFFFFF"/>
                </a:solidFill>
                <a:latin typeface="Arial" panose="020B0604020202020204" pitchFamily="34" charset="0"/>
              </a:rPr>
            </a:br>
            <a:r>
              <a:rPr lang="es-MX" altLang="es-CO" sz="2000" dirty="0">
                <a:latin typeface="Arial" panose="020B0604020202020204" pitchFamily="34" charset="0"/>
              </a:rPr>
              <a:t>Permanecer y transcurrir</a:t>
            </a:r>
            <a:br>
              <a:rPr lang="es-MX" altLang="es-CO" sz="2000" dirty="0">
                <a:latin typeface="Arial" panose="020B0604020202020204" pitchFamily="34" charset="0"/>
              </a:rPr>
            </a:br>
            <a:r>
              <a:rPr lang="es-MX" altLang="es-CO" sz="2000" dirty="0">
                <a:latin typeface="Arial" panose="020B0604020202020204" pitchFamily="34" charset="0"/>
              </a:rPr>
              <a:t>No siempre quiere sugerir</a:t>
            </a:r>
            <a:br>
              <a:rPr lang="es-MX" altLang="es-CO" sz="2000" dirty="0">
                <a:latin typeface="Arial" panose="020B0604020202020204" pitchFamily="34" charset="0"/>
              </a:rPr>
            </a:br>
            <a:r>
              <a:rPr lang="es-MX" altLang="es-CO" sz="2000" dirty="0">
                <a:latin typeface="Arial" panose="020B0604020202020204" pitchFamily="34" charset="0"/>
              </a:rPr>
              <a:t>Honrar la vida</a:t>
            </a:r>
            <a:br>
              <a:rPr lang="es-MX" altLang="es-CO" sz="2000" dirty="0">
                <a:latin typeface="Arial" panose="020B0604020202020204" pitchFamily="34" charset="0"/>
              </a:rPr>
            </a:br>
            <a:r>
              <a:rPr lang="es-MX" altLang="es-CO" sz="2000" dirty="0">
                <a:latin typeface="Arial" panose="020B0604020202020204" pitchFamily="34" charset="0"/>
              </a:rPr>
              <a:t>Hay tanta pequeña vanidad</a:t>
            </a:r>
            <a:br>
              <a:rPr lang="es-MX" altLang="es-CO" sz="2000" dirty="0">
                <a:latin typeface="Arial" panose="020B0604020202020204" pitchFamily="34" charset="0"/>
              </a:rPr>
            </a:br>
            <a:r>
              <a:rPr lang="es-MX" altLang="es-CO" sz="2000" dirty="0">
                <a:latin typeface="Arial" panose="020B0604020202020204" pitchFamily="34" charset="0"/>
              </a:rPr>
              <a:t>En nuestra tonta humanidad</a:t>
            </a:r>
            <a:br>
              <a:rPr lang="es-MX" altLang="es-CO" sz="2000" dirty="0">
                <a:latin typeface="Arial" panose="020B0604020202020204" pitchFamily="34" charset="0"/>
              </a:rPr>
            </a:br>
            <a:r>
              <a:rPr lang="es-MX" altLang="es-CO" sz="2000" dirty="0">
                <a:latin typeface="Arial" panose="020B0604020202020204" pitchFamily="34" charset="0"/>
              </a:rPr>
              <a:t>Enceguecida.</a:t>
            </a:r>
            <a:br>
              <a:rPr lang="es-MX" altLang="es-CO" sz="2000" dirty="0">
                <a:latin typeface="Arial" panose="020B0604020202020204" pitchFamily="34" charset="0"/>
              </a:rPr>
            </a:br>
            <a:r>
              <a:rPr lang="es-MX" altLang="es-CO" sz="2000" dirty="0">
                <a:latin typeface="Arial" panose="020B0604020202020204" pitchFamily="34" charset="0"/>
              </a:rPr>
              <a:t>Merecer la vida es erguirse vertical</a:t>
            </a:r>
            <a:br>
              <a:rPr lang="es-MX" altLang="es-CO" sz="2000" dirty="0">
                <a:latin typeface="Arial" panose="020B0604020202020204" pitchFamily="34" charset="0"/>
              </a:rPr>
            </a:br>
            <a:r>
              <a:rPr lang="es-MX" altLang="es-CO" sz="2000" dirty="0">
                <a:latin typeface="Arial" panose="020B0604020202020204" pitchFamily="34" charset="0"/>
              </a:rPr>
              <a:t>Mas allá del mal, de las caídas.</a:t>
            </a:r>
            <a:br>
              <a:rPr lang="es-MX" altLang="es-CO" sz="2000" dirty="0">
                <a:latin typeface="Arial" panose="020B0604020202020204" pitchFamily="34" charset="0"/>
              </a:rPr>
            </a:br>
            <a:r>
              <a:rPr lang="es-MX" altLang="es-CO" sz="2000" dirty="0">
                <a:latin typeface="Arial" panose="020B0604020202020204" pitchFamily="34" charset="0"/>
              </a:rPr>
              <a:t/>
            </a:r>
            <a:br>
              <a:rPr lang="es-MX" altLang="es-CO" sz="2000" dirty="0">
                <a:latin typeface="Arial" panose="020B0604020202020204" pitchFamily="34" charset="0"/>
              </a:rPr>
            </a:br>
            <a:r>
              <a:rPr lang="es-MX" altLang="es-CO" sz="2000" dirty="0">
                <a:latin typeface="Arial" panose="020B0604020202020204" pitchFamily="34" charset="0"/>
              </a:rPr>
              <a:t>Es igual que darle a la verdad</a:t>
            </a:r>
            <a:br>
              <a:rPr lang="es-MX" altLang="es-CO" sz="2000" dirty="0">
                <a:latin typeface="Arial" panose="020B0604020202020204" pitchFamily="34" charset="0"/>
              </a:rPr>
            </a:br>
            <a:r>
              <a:rPr lang="es-MX" altLang="es-CO" sz="2000" dirty="0">
                <a:latin typeface="Arial" panose="020B0604020202020204" pitchFamily="34" charset="0"/>
              </a:rPr>
              <a:t>Y a nuestra propia libertad</a:t>
            </a:r>
            <a:br>
              <a:rPr lang="es-MX" altLang="es-CO" sz="2000" dirty="0">
                <a:latin typeface="Arial" panose="020B0604020202020204" pitchFamily="34" charset="0"/>
              </a:rPr>
            </a:br>
            <a:r>
              <a:rPr lang="es-MX" altLang="es-CO" sz="2000" dirty="0">
                <a:latin typeface="Arial" panose="020B0604020202020204" pitchFamily="34" charset="0"/>
              </a:rPr>
              <a:t>La bienvenida.</a:t>
            </a:r>
            <a:br>
              <a:rPr lang="es-MX" altLang="es-CO" sz="2000" dirty="0">
                <a:latin typeface="Arial" panose="020B0604020202020204" pitchFamily="34" charset="0"/>
              </a:rPr>
            </a:br>
            <a:r>
              <a:rPr lang="es-MX" altLang="es-CO" sz="2000" dirty="0">
                <a:latin typeface="Arial" panose="020B0604020202020204" pitchFamily="34" charset="0"/>
              </a:rPr>
              <a:t/>
            </a:r>
            <a:br>
              <a:rPr lang="es-MX" altLang="es-CO" sz="2000" dirty="0">
                <a:latin typeface="Arial" panose="020B0604020202020204" pitchFamily="34" charset="0"/>
              </a:rPr>
            </a:br>
            <a:r>
              <a:rPr lang="es-MX" altLang="es-CO" sz="2000" dirty="0">
                <a:latin typeface="Arial" panose="020B0604020202020204" pitchFamily="34" charset="0"/>
              </a:rPr>
              <a:t>Eso de durar y transcurrir</a:t>
            </a:r>
            <a:br>
              <a:rPr lang="es-MX" altLang="es-CO" sz="2000" dirty="0">
                <a:latin typeface="Arial" panose="020B0604020202020204" pitchFamily="34" charset="0"/>
              </a:rPr>
            </a:br>
            <a:r>
              <a:rPr lang="es-MX" altLang="es-CO" sz="2000" dirty="0">
                <a:latin typeface="Arial" panose="020B0604020202020204" pitchFamily="34" charset="0"/>
              </a:rPr>
              <a:t>No nos da el derecho a presumir</a:t>
            </a:r>
            <a:br>
              <a:rPr lang="es-MX" altLang="es-CO" sz="2000" dirty="0">
                <a:latin typeface="Arial" panose="020B0604020202020204" pitchFamily="34" charset="0"/>
              </a:rPr>
            </a:br>
            <a:r>
              <a:rPr lang="es-MX" altLang="es-CO" sz="2000" dirty="0">
                <a:latin typeface="Arial" panose="020B0604020202020204" pitchFamily="34" charset="0"/>
              </a:rPr>
              <a:t>Por que no es lo mismo que vivir</a:t>
            </a:r>
            <a:br>
              <a:rPr lang="es-MX" altLang="es-CO" sz="2000" dirty="0">
                <a:latin typeface="Arial" panose="020B0604020202020204" pitchFamily="34" charset="0"/>
              </a:rPr>
            </a:br>
            <a:r>
              <a:rPr lang="es-MX" altLang="es-CO" sz="2000" dirty="0">
                <a:latin typeface="Arial" panose="020B0604020202020204" pitchFamily="34" charset="0"/>
              </a:rPr>
              <a:t>Honrar la vida</a:t>
            </a:r>
            <a:endParaRPr lang="es-CO" altLang="es-CO" sz="2000" dirty="0">
              <a:latin typeface="Arial" panose="020B0604020202020204" pitchFamily="34" charset="0"/>
            </a:endParaRPr>
          </a:p>
        </p:txBody>
      </p:sp>
    </p:spTree>
    <p:extLst>
      <p:ext uri="{BB962C8B-B14F-4D97-AF65-F5344CB8AC3E}">
        <p14:creationId xmlns:p14="http://schemas.microsoft.com/office/powerpoint/2010/main" val="372826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61226" y="570504"/>
            <a:ext cx="3820776" cy="6217087"/>
          </a:xfrm>
          <a:prstGeom prst="rect">
            <a:avLst/>
          </a:prstGeom>
        </p:spPr>
        <p:txBody>
          <a:bodyPr wrap="square">
            <a:spAutoFit/>
          </a:bodyPr>
          <a:lstStyle/>
          <a:p>
            <a:r>
              <a:rPr lang="es-ES" sz="1900" dirty="0"/>
              <a:t>Aunque parezca muy repetido </a:t>
            </a:r>
          </a:p>
          <a:p>
            <a:r>
              <a:rPr lang="es-ES" sz="1900" dirty="0"/>
              <a:t>Creo en la vida en todo sentido, </a:t>
            </a:r>
          </a:p>
          <a:p>
            <a:r>
              <a:rPr lang="es-ES" sz="1900" dirty="0"/>
              <a:t>Amo el profundo y bello destino </a:t>
            </a:r>
          </a:p>
          <a:p>
            <a:r>
              <a:rPr lang="es-ES" sz="1900" dirty="0"/>
              <a:t>De la pureza que no murió .</a:t>
            </a:r>
          </a:p>
          <a:p>
            <a:endParaRPr lang="es-ES" sz="1900" dirty="0"/>
          </a:p>
          <a:p>
            <a:r>
              <a:rPr lang="es-ES" sz="1900" dirty="0"/>
              <a:t>Creo en el ángel de la poesía </a:t>
            </a:r>
          </a:p>
          <a:p>
            <a:r>
              <a:rPr lang="es-ES" sz="1900" dirty="0"/>
              <a:t>Y en las canciones comprometidas </a:t>
            </a:r>
          </a:p>
          <a:p>
            <a:r>
              <a:rPr lang="es-ES" sz="1900" dirty="0"/>
              <a:t>Que defendemos de la osadía </a:t>
            </a:r>
          </a:p>
          <a:p>
            <a:r>
              <a:rPr lang="es-ES" sz="1900" dirty="0"/>
              <a:t>De los que atontan a la razón.</a:t>
            </a:r>
          </a:p>
          <a:p>
            <a:r>
              <a:rPr lang="es-ES" sz="1900" dirty="0"/>
              <a:t> </a:t>
            </a:r>
          </a:p>
          <a:p>
            <a:r>
              <a:rPr lang="es-ES" sz="1900" dirty="0"/>
              <a:t>Amo las flores por florecidas </a:t>
            </a:r>
          </a:p>
          <a:p>
            <a:r>
              <a:rPr lang="es-ES" sz="1900" dirty="0"/>
              <a:t>Y los umbrales de la alegría </a:t>
            </a:r>
          </a:p>
          <a:p>
            <a:r>
              <a:rPr lang="es-ES" sz="1900" dirty="0"/>
              <a:t>Y la paciencia bien entendida </a:t>
            </a:r>
          </a:p>
          <a:p>
            <a:r>
              <a:rPr lang="es-ES" sz="1900" dirty="0"/>
              <a:t>Del corazón </a:t>
            </a:r>
          </a:p>
          <a:p>
            <a:endParaRPr lang="es-ES" sz="1900" dirty="0"/>
          </a:p>
          <a:p>
            <a:r>
              <a:rPr lang="es-ES" sz="1900" dirty="0"/>
              <a:t>No me detengo porque me apunten </a:t>
            </a:r>
          </a:p>
          <a:p>
            <a:r>
              <a:rPr lang="es-ES" sz="1900" dirty="0"/>
              <a:t>Con titulares que me destruyen, </a:t>
            </a:r>
          </a:p>
          <a:p>
            <a:r>
              <a:rPr lang="es-ES" sz="1900" dirty="0"/>
              <a:t>Y aunque parezco andar en las nubes, </a:t>
            </a:r>
          </a:p>
          <a:p>
            <a:r>
              <a:rPr lang="es-ES" sz="1900" dirty="0"/>
              <a:t>Piso la tierra con decisión. </a:t>
            </a:r>
          </a:p>
          <a:p>
            <a:endParaRPr lang="es-ES" dirty="0"/>
          </a:p>
        </p:txBody>
      </p:sp>
      <p:sp>
        <p:nvSpPr>
          <p:cNvPr id="11" name="Rectángulo 10"/>
          <p:cNvSpPr/>
          <p:nvPr/>
        </p:nvSpPr>
        <p:spPr>
          <a:xfrm>
            <a:off x="4314199" y="709004"/>
            <a:ext cx="3691467" cy="5940088"/>
          </a:xfrm>
          <a:prstGeom prst="rect">
            <a:avLst/>
          </a:prstGeom>
        </p:spPr>
        <p:txBody>
          <a:bodyPr wrap="square">
            <a:spAutoFit/>
          </a:bodyPr>
          <a:lstStyle/>
          <a:p>
            <a:r>
              <a:rPr lang="es-ES" sz="1900" dirty="0"/>
              <a:t>Si es que me caigo de la azotea </a:t>
            </a:r>
          </a:p>
          <a:p>
            <a:r>
              <a:rPr lang="es-ES" sz="1900" dirty="0"/>
              <a:t>Siempre hay amigas que me remiendan </a:t>
            </a:r>
          </a:p>
          <a:p>
            <a:r>
              <a:rPr lang="es-ES" sz="1900" dirty="0"/>
              <a:t>Las averías que acaso quedan </a:t>
            </a:r>
          </a:p>
          <a:p>
            <a:r>
              <a:rPr lang="es-ES" sz="1900" dirty="0"/>
              <a:t>Con tanta cosa que uno perdió. </a:t>
            </a:r>
          </a:p>
          <a:p>
            <a:r>
              <a:rPr lang="es-ES" sz="1900" dirty="0"/>
              <a:t>Creo en la fuerza de la ternura </a:t>
            </a:r>
          </a:p>
          <a:p>
            <a:r>
              <a:rPr lang="es-ES" sz="1900" dirty="0"/>
              <a:t>Y en las proezas de mis locuras, </a:t>
            </a:r>
          </a:p>
          <a:p>
            <a:r>
              <a:rPr lang="es-ES" sz="1900" dirty="0"/>
              <a:t>No me molesto si se me ríen </a:t>
            </a:r>
          </a:p>
          <a:p>
            <a:r>
              <a:rPr lang="es-ES" sz="1900" dirty="0"/>
              <a:t>De la ilusión. </a:t>
            </a:r>
          </a:p>
          <a:p>
            <a:endParaRPr lang="es-ES" sz="1900" dirty="0"/>
          </a:p>
          <a:p>
            <a:r>
              <a:rPr lang="es-ES" sz="1900" dirty="0"/>
              <a:t>Ando con el alma en vilo </a:t>
            </a:r>
          </a:p>
          <a:p>
            <a:r>
              <a:rPr lang="es-ES" sz="1900" dirty="0"/>
              <a:t>Pero no padezco de otro mal mayor </a:t>
            </a:r>
          </a:p>
          <a:p>
            <a:r>
              <a:rPr lang="es-ES" sz="1900" dirty="0"/>
              <a:t>Claro, que me cuesta un poco </a:t>
            </a:r>
          </a:p>
          <a:p>
            <a:r>
              <a:rPr lang="es-ES" sz="1900" dirty="0"/>
              <a:t>Convencerme a diario que así está mejor </a:t>
            </a:r>
          </a:p>
          <a:p>
            <a:endParaRPr lang="es-ES" sz="1900" dirty="0"/>
          </a:p>
          <a:p>
            <a:r>
              <a:rPr lang="es-ES" sz="1900" dirty="0"/>
              <a:t>Siento que aún puedo ser inocente </a:t>
            </a:r>
          </a:p>
          <a:p>
            <a:r>
              <a:rPr lang="es-ES" sz="1900" dirty="0"/>
              <a:t>Pese a la insidia de alguna gente </a:t>
            </a:r>
          </a:p>
          <a:p>
            <a:r>
              <a:rPr lang="es-ES" sz="1900" dirty="0"/>
              <a:t>Con otras muchas que por valientes </a:t>
            </a:r>
          </a:p>
          <a:p>
            <a:r>
              <a:rPr lang="es-ES" sz="1900" dirty="0"/>
              <a:t>Han elegido siempre el amor </a:t>
            </a:r>
          </a:p>
        </p:txBody>
      </p:sp>
      <p:sp>
        <p:nvSpPr>
          <p:cNvPr id="12" name="Rectángulo 11"/>
          <p:cNvSpPr/>
          <p:nvPr/>
        </p:nvSpPr>
        <p:spPr>
          <a:xfrm>
            <a:off x="8480520" y="432005"/>
            <a:ext cx="3542147" cy="6217087"/>
          </a:xfrm>
          <a:prstGeom prst="rect">
            <a:avLst/>
          </a:prstGeom>
        </p:spPr>
        <p:txBody>
          <a:bodyPr wrap="square">
            <a:spAutoFit/>
          </a:bodyPr>
          <a:lstStyle/>
          <a:p>
            <a:endParaRPr lang="es-ES" dirty="0"/>
          </a:p>
          <a:p>
            <a:r>
              <a:rPr lang="es-ES" sz="1900" dirty="0"/>
              <a:t>Mientras me dure la vida creo </a:t>
            </a:r>
          </a:p>
          <a:p>
            <a:r>
              <a:rPr lang="es-ES" sz="1900" dirty="0"/>
              <a:t>Que habré de andar con los mismos sueños </a:t>
            </a:r>
          </a:p>
          <a:p>
            <a:r>
              <a:rPr lang="es-ES" sz="1900" dirty="0"/>
              <a:t>Y aunque me quedan no pocos miedos </a:t>
            </a:r>
          </a:p>
          <a:p>
            <a:r>
              <a:rPr lang="es-ES" sz="1900" dirty="0"/>
              <a:t>Ni así me muevo de lo que soy </a:t>
            </a:r>
          </a:p>
          <a:p>
            <a:r>
              <a:rPr lang="es-ES" sz="1900" dirty="0"/>
              <a:t>Busco mirarme en los parecidos </a:t>
            </a:r>
          </a:p>
          <a:p>
            <a:r>
              <a:rPr lang="es-ES" sz="1900" dirty="0"/>
              <a:t>Y hombro con hombro con ellos sigo </a:t>
            </a:r>
          </a:p>
          <a:p>
            <a:r>
              <a:rPr lang="es-ES" sz="1900" dirty="0"/>
              <a:t>Amando el cielo que compartimos, </a:t>
            </a:r>
          </a:p>
          <a:p>
            <a:r>
              <a:rPr lang="es-ES" sz="1900" dirty="0"/>
              <a:t>Créanmelo</a:t>
            </a:r>
            <a:endParaRPr lang="es-CO" sz="1900" dirty="0"/>
          </a:p>
          <a:p>
            <a:endParaRPr lang="es-ES" sz="1900" dirty="0"/>
          </a:p>
          <a:p>
            <a:r>
              <a:rPr lang="es-ES" sz="1900" dirty="0"/>
              <a:t>Ando con el alma en vilo </a:t>
            </a:r>
          </a:p>
          <a:p>
            <a:r>
              <a:rPr lang="es-ES" sz="1900" dirty="0"/>
              <a:t>Pero no padezco de otro mal mayor </a:t>
            </a:r>
          </a:p>
          <a:p>
            <a:r>
              <a:rPr lang="es-ES" sz="1900" dirty="0"/>
              <a:t>Claro, que me cuesta un poco </a:t>
            </a:r>
          </a:p>
          <a:p>
            <a:r>
              <a:rPr lang="es-ES" sz="1900" dirty="0"/>
              <a:t>Convencerme a diario que así está mejor </a:t>
            </a:r>
          </a:p>
          <a:p>
            <a:r>
              <a:rPr lang="es-ES" sz="1900" dirty="0"/>
              <a:t>mejor </a:t>
            </a:r>
          </a:p>
        </p:txBody>
      </p:sp>
      <p:sp>
        <p:nvSpPr>
          <p:cNvPr id="4" name="CuadroTexto 3">
            <a:extLst>
              <a:ext uri="{FF2B5EF4-FFF2-40B4-BE49-F238E27FC236}">
                <a16:creationId xmlns:a16="http://schemas.microsoft.com/office/drawing/2014/main" xmlns="" id="{10347FBC-0702-C847-BA83-7D00D4189533}"/>
              </a:ext>
            </a:extLst>
          </p:cNvPr>
          <p:cNvSpPr txBox="1"/>
          <p:nvPr/>
        </p:nvSpPr>
        <p:spPr>
          <a:xfrm>
            <a:off x="4041006" y="231950"/>
            <a:ext cx="4237854" cy="677108"/>
          </a:xfrm>
          <a:prstGeom prst="rect">
            <a:avLst/>
          </a:prstGeom>
          <a:noFill/>
        </p:spPr>
        <p:txBody>
          <a:bodyPr wrap="square" rtlCol="0">
            <a:spAutoFit/>
          </a:bodyPr>
          <a:lstStyle/>
          <a:p>
            <a:r>
              <a:rPr lang="es-ES" sz="2000" b="1" dirty="0"/>
              <a:t>CON EL ALMA EN VILO Teresa Parodi</a:t>
            </a:r>
          </a:p>
          <a:p>
            <a:endParaRPr lang="es-CO" dirty="0"/>
          </a:p>
        </p:txBody>
      </p:sp>
    </p:spTree>
    <p:extLst>
      <p:ext uri="{BB962C8B-B14F-4D97-AF65-F5344CB8AC3E}">
        <p14:creationId xmlns:p14="http://schemas.microsoft.com/office/powerpoint/2010/main" val="15354637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pattFill prst="ltDnDiag">
          <a:fgClr>
            <a:schemeClr val="accent1"/>
          </a:fgClr>
          <a:bgClr>
            <a:schemeClr val="bg1"/>
          </a:bgClr>
        </a:pattFill>
        <a:effectLst/>
      </p:bgPr>
    </p:bg>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xmlns="" id="{DF403364-D805-D34A-AC4C-ABADC70B370B}"/>
              </a:ext>
            </a:extLst>
          </p:cNvPr>
          <p:cNvSpPr/>
          <p:nvPr/>
        </p:nvSpPr>
        <p:spPr>
          <a:xfrm rot="2600074">
            <a:off x="2749033" y="2660173"/>
            <a:ext cx="5988907" cy="19152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t>PLENARIA</a:t>
            </a:r>
          </a:p>
          <a:p>
            <a:pPr algn="ctr"/>
            <a:r>
              <a:rPr lang="es-ES" sz="3600" b="1" dirty="0"/>
              <a:t>CONCLUSIONES PROVISIONALES</a:t>
            </a:r>
            <a:endParaRPr lang="es-CO" sz="3600" b="1" dirty="0"/>
          </a:p>
        </p:txBody>
      </p:sp>
    </p:spTree>
    <p:extLst>
      <p:ext uri="{BB962C8B-B14F-4D97-AF65-F5344CB8AC3E}">
        <p14:creationId xmlns:p14="http://schemas.microsoft.com/office/powerpoint/2010/main" val="3813877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5C248F9-4D4A-4C9B-B074-A682402CC66F}"/>
              </a:ext>
            </a:extLst>
          </p:cNvPr>
          <p:cNvSpPr>
            <a:spLocks noGrp="1"/>
          </p:cNvSpPr>
          <p:nvPr>
            <p:ph type="title"/>
          </p:nvPr>
        </p:nvSpPr>
        <p:spPr/>
        <p:txBody>
          <a:bodyPr>
            <a:normAutofit/>
          </a:bodyPr>
          <a:lstStyle/>
          <a:p>
            <a:r>
              <a:rPr lang="es-CO" sz="4000" b="1" dirty="0">
                <a:solidFill>
                  <a:schemeClr val="tx1">
                    <a:lumMod val="75000"/>
                    <a:lumOff val="25000"/>
                  </a:schemeClr>
                </a:solidFill>
                <a:latin typeface="Tahoma Bold"/>
              </a:rPr>
              <a:t>ENCUESTA</a:t>
            </a:r>
          </a:p>
        </p:txBody>
      </p:sp>
      <p:graphicFrame>
        <p:nvGraphicFramePr>
          <p:cNvPr id="4" name="Marcador de contenido 3">
            <a:extLst>
              <a:ext uri="{FF2B5EF4-FFF2-40B4-BE49-F238E27FC236}">
                <a16:creationId xmlns:a16="http://schemas.microsoft.com/office/drawing/2014/main" xmlns="" id="{13C77122-F057-47E7-A876-3C9655A5FCD8}"/>
              </a:ext>
            </a:extLst>
          </p:cNvPr>
          <p:cNvGraphicFramePr>
            <a:graphicFrameLocks noGrp="1"/>
          </p:cNvGraphicFramePr>
          <p:nvPr>
            <p:ph idx="1"/>
            <p:extLst/>
          </p:nvPr>
        </p:nvGraphicFramePr>
        <p:xfrm>
          <a:off x="407368" y="1196752"/>
          <a:ext cx="10719570" cy="49747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ángulo 2">
            <a:extLst>
              <a:ext uri="{FF2B5EF4-FFF2-40B4-BE49-F238E27FC236}">
                <a16:creationId xmlns:a16="http://schemas.microsoft.com/office/drawing/2014/main" xmlns="" id="{D4CEA203-E261-46FE-A2E2-3E826739A604}"/>
              </a:ext>
            </a:extLst>
          </p:cNvPr>
          <p:cNvSpPr/>
          <p:nvPr/>
        </p:nvSpPr>
        <p:spPr>
          <a:xfrm>
            <a:off x="263353" y="6320354"/>
            <a:ext cx="6092825" cy="276999"/>
          </a:xfrm>
          <a:prstGeom prst="rect">
            <a:avLst/>
          </a:prstGeom>
        </p:spPr>
        <p:txBody>
          <a:bodyPr>
            <a:spAutoFit/>
          </a:bodyPr>
          <a:lstStyle/>
          <a:p>
            <a:r>
              <a:rPr lang="es-CO" sz="1200" dirty="0"/>
              <a:t>Imagen en: http://bibliobulimica.files.wordpress.com/2014/01/il_570xn-372211910_5bmi.jpg</a:t>
            </a:r>
          </a:p>
        </p:txBody>
      </p:sp>
    </p:spTree>
    <p:extLst>
      <p:ext uri="{BB962C8B-B14F-4D97-AF65-F5344CB8AC3E}">
        <p14:creationId xmlns:p14="http://schemas.microsoft.com/office/powerpoint/2010/main" val="357216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89251"/>
            <a:ext cx="10515600" cy="1679929"/>
          </a:xfrm>
        </p:spPr>
        <p:txBody>
          <a:bodyPr>
            <a:normAutofit fontScale="90000"/>
          </a:bodyPr>
          <a:lstStyle/>
          <a:p>
            <a:pPr algn="ctr"/>
            <a:r>
              <a:rPr lang="es-ES" b="1" dirty="0" smtClean="0">
                <a:solidFill>
                  <a:srgbClr val="FF0000"/>
                </a:solidFill>
              </a:rPr>
              <a:t>FORO: </a:t>
            </a:r>
            <a:br>
              <a:rPr lang="es-ES" b="1" dirty="0" smtClean="0">
                <a:solidFill>
                  <a:srgbClr val="FF0000"/>
                </a:solidFill>
              </a:rPr>
            </a:br>
            <a:r>
              <a:rPr lang="es-ES" b="1" dirty="0" smtClean="0">
                <a:solidFill>
                  <a:srgbClr val="FF0000"/>
                </a:solidFill>
              </a:rPr>
              <a:t>LOS DERECHOS DE LAS MUJERES TAMBIEN SON DERECHOS HUMANOS</a:t>
            </a:r>
            <a:endParaRPr lang="es-ES" b="1" dirty="0">
              <a:solidFill>
                <a:srgbClr val="FF0000"/>
              </a:solidFill>
            </a:endParaRPr>
          </a:p>
        </p:txBody>
      </p:sp>
      <p:pic>
        <p:nvPicPr>
          <p:cNvPr id="5" name="Imagen 4"/>
          <p:cNvPicPr>
            <a:picLocks noChangeAspect="1"/>
          </p:cNvPicPr>
          <p:nvPr/>
        </p:nvPicPr>
        <p:blipFill>
          <a:blip r:embed="rId2"/>
          <a:stretch>
            <a:fillRect/>
          </a:stretch>
        </p:blipFill>
        <p:spPr>
          <a:xfrm>
            <a:off x="1413269" y="2446746"/>
            <a:ext cx="9012146" cy="4211505"/>
          </a:xfrm>
          <a:prstGeom prst="rect">
            <a:avLst/>
          </a:prstGeom>
        </p:spPr>
      </p:pic>
    </p:spTree>
    <p:extLst>
      <p:ext uri="{BB962C8B-B14F-4D97-AF65-F5344CB8AC3E}">
        <p14:creationId xmlns:p14="http://schemas.microsoft.com/office/powerpoint/2010/main" val="727519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xmlns="" id="{86BAD964-2428-4DC2-A4AE-6E2A53374A9A}"/>
              </a:ext>
            </a:extLst>
          </p:cNvPr>
          <p:cNvGraphicFramePr>
            <a:graphicFrameLocks noGrp="1"/>
          </p:cNvGraphicFramePr>
          <p:nvPr>
            <p:ph idx="1"/>
            <p:extLst>
              <p:ext uri="{D42A27DB-BD31-4B8C-83A1-F6EECF244321}">
                <p14:modId xmlns:p14="http://schemas.microsoft.com/office/powerpoint/2010/main" val="3212312340"/>
              </p:ext>
            </p:extLst>
          </p:nvPr>
        </p:nvGraphicFramePr>
        <p:xfrm>
          <a:off x="320067" y="745067"/>
          <a:ext cx="10979046" cy="42800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Paralelogramo 4">
            <a:extLst>
              <a:ext uri="{FF2B5EF4-FFF2-40B4-BE49-F238E27FC236}">
                <a16:creationId xmlns:a16="http://schemas.microsoft.com/office/drawing/2014/main" xmlns="" id="{96D86ADF-B043-7447-BAAC-26A114CC533C}"/>
              </a:ext>
            </a:extLst>
          </p:cNvPr>
          <p:cNvSpPr/>
          <p:nvPr/>
        </p:nvSpPr>
        <p:spPr>
          <a:xfrm>
            <a:off x="2855783" y="5164667"/>
            <a:ext cx="6248017" cy="1371600"/>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b="1" dirty="0">
                <a:latin typeface="Tahoma Bold"/>
              </a:rPr>
              <a:t>CONCEPTOS CLAVE. Sesion 7</a:t>
            </a:r>
            <a:endParaRPr lang="es-CO" sz="3600" dirty="0"/>
          </a:p>
        </p:txBody>
      </p:sp>
      <p:sp>
        <p:nvSpPr>
          <p:cNvPr id="8" name="Paralelogramo 7">
            <a:extLst>
              <a:ext uri="{FF2B5EF4-FFF2-40B4-BE49-F238E27FC236}">
                <a16:creationId xmlns:a16="http://schemas.microsoft.com/office/drawing/2014/main" xmlns="" id="{604DF65E-AA1B-0B41-A067-EBFB9E4132FD}"/>
              </a:ext>
            </a:extLst>
          </p:cNvPr>
          <p:cNvSpPr/>
          <p:nvPr/>
        </p:nvSpPr>
        <p:spPr>
          <a:xfrm>
            <a:off x="533208" y="5347787"/>
            <a:ext cx="1216152" cy="9144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Paralelogramo 11">
            <a:extLst>
              <a:ext uri="{FF2B5EF4-FFF2-40B4-BE49-F238E27FC236}">
                <a16:creationId xmlns:a16="http://schemas.microsoft.com/office/drawing/2014/main" xmlns="" id="{9E16C8DE-32CE-C943-A7DA-B0D63875E3E2}"/>
              </a:ext>
            </a:extLst>
          </p:cNvPr>
          <p:cNvSpPr/>
          <p:nvPr/>
        </p:nvSpPr>
        <p:spPr>
          <a:xfrm>
            <a:off x="10319952" y="5299160"/>
            <a:ext cx="1216152" cy="9144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Paralelogramo 12">
            <a:extLst>
              <a:ext uri="{FF2B5EF4-FFF2-40B4-BE49-F238E27FC236}">
                <a16:creationId xmlns:a16="http://schemas.microsoft.com/office/drawing/2014/main" xmlns="" id="{FD4DF564-B967-9B48-963D-80C54AA5D883}"/>
              </a:ext>
            </a:extLst>
          </p:cNvPr>
          <p:cNvSpPr/>
          <p:nvPr/>
        </p:nvSpPr>
        <p:spPr>
          <a:xfrm>
            <a:off x="1639631" y="5347787"/>
            <a:ext cx="1216152" cy="9144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Paralelogramo 13">
            <a:extLst>
              <a:ext uri="{FF2B5EF4-FFF2-40B4-BE49-F238E27FC236}">
                <a16:creationId xmlns:a16="http://schemas.microsoft.com/office/drawing/2014/main" xmlns="" id="{5B5FFF93-1641-D940-834B-083069A9ECE0}"/>
              </a:ext>
            </a:extLst>
          </p:cNvPr>
          <p:cNvSpPr/>
          <p:nvPr/>
        </p:nvSpPr>
        <p:spPr>
          <a:xfrm>
            <a:off x="9103800" y="5299160"/>
            <a:ext cx="1216152" cy="914400"/>
          </a:xfrm>
          <a:prstGeom prst="parallelogram">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2786199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alpha val="43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5C2A510-D4B2-4498-B7D7-BC9F75B4C8DB}"/>
              </a:ext>
            </a:extLst>
          </p:cNvPr>
          <p:cNvSpPr>
            <a:spLocks noGrp="1"/>
          </p:cNvSpPr>
          <p:nvPr>
            <p:ph type="title"/>
          </p:nvPr>
        </p:nvSpPr>
        <p:spPr>
          <a:xfrm>
            <a:off x="320368" y="400049"/>
            <a:ext cx="4877613" cy="1022618"/>
          </a:xfrm>
        </p:spPr>
        <p:txBody>
          <a:bodyPr vert="horz" lIns="101882" tIns="50941" rIns="101882" bIns="50941" rtlCol="0" anchor="ctr">
            <a:normAutofit fontScale="90000"/>
          </a:bodyPr>
          <a:lstStyle/>
          <a:p>
            <a:r>
              <a:rPr lang="es-CO" sz="4000" b="1" dirty="0">
                <a:solidFill>
                  <a:schemeClr val="tx1">
                    <a:lumMod val="75000"/>
                    <a:lumOff val="25000"/>
                  </a:schemeClr>
                </a:solidFill>
                <a:latin typeface="Tahoma Bold"/>
              </a:rPr>
              <a:t>MOMENTOS DE LA JORNADA</a:t>
            </a:r>
          </a:p>
        </p:txBody>
      </p:sp>
      <p:graphicFrame>
        <p:nvGraphicFramePr>
          <p:cNvPr id="4" name="Marcador de contenido 3">
            <a:extLst>
              <a:ext uri="{FF2B5EF4-FFF2-40B4-BE49-F238E27FC236}">
                <a16:creationId xmlns:a16="http://schemas.microsoft.com/office/drawing/2014/main" xmlns="" id="{5711998A-BCE7-461B-9B17-2F4932D52199}"/>
              </a:ext>
            </a:extLst>
          </p:cNvPr>
          <p:cNvGraphicFramePr>
            <a:graphicFrameLocks noGrp="1"/>
          </p:cNvGraphicFramePr>
          <p:nvPr>
            <p:ph idx="1"/>
            <p:extLst>
              <p:ext uri="{D42A27DB-BD31-4B8C-83A1-F6EECF244321}">
                <p14:modId xmlns:p14="http://schemas.microsoft.com/office/powerpoint/2010/main" val="2207410359"/>
              </p:ext>
            </p:extLst>
          </p:nvPr>
        </p:nvGraphicFramePr>
        <p:xfrm>
          <a:off x="1176949" y="229584"/>
          <a:ext cx="10523984" cy="65204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6991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A7CDAAC-DA6F-D64A-9C84-D52D3BA2C0BB}"/>
              </a:ext>
            </a:extLst>
          </p:cNvPr>
          <p:cNvSpPr>
            <a:spLocks noGrp="1"/>
          </p:cNvSpPr>
          <p:nvPr>
            <p:ph type="title"/>
          </p:nvPr>
        </p:nvSpPr>
        <p:spPr>
          <a:xfrm>
            <a:off x="322258" y="160339"/>
            <a:ext cx="11548533" cy="2287214"/>
          </a:xfrm>
          <a:solidFill>
            <a:schemeClr val="accent4">
              <a:lumMod val="20000"/>
              <a:lumOff val="80000"/>
            </a:schemeClr>
          </a:solidFill>
          <a:ln>
            <a:solidFill>
              <a:schemeClr val="accent2"/>
            </a:solidFill>
          </a:ln>
        </p:spPr>
        <p:txBody>
          <a:bodyPr>
            <a:normAutofit fontScale="90000"/>
          </a:bodyPr>
          <a:lstStyle/>
          <a:p>
            <a:pPr algn="ctr"/>
            <a:r>
              <a:rPr lang="es-ES" sz="3200" b="1" dirty="0"/>
              <a:t>NOMBRE DE LA SESION </a:t>
            </a:r>
            <a:r>
              <a:rPr lang="es-ES" sz="3200" b="1" dirty="0" smtClean="0"/>
              <a:t>7 BLOQUE COMÚN</a:t>
            </a:r>
            <a:r>
              <a:rPr lang="es-ES" sz="4000" b="1" dirty="0"/>
              <a:t/>
            </a:r>
            <a:br>
              <a:rPr lang="es-ES" sz="4000" b="1" dirty="0"/>
            </a:br>
            <a:r>
              <a:rPr lang="es-ES" sz="4000" b="1" dirty="0"/>
              <a:t>  ESPIRAL DE LAS CONSTRUCCIONES POLITICAS:</a:t>
            </a:r>
            <a:br>
              <a:rPr lang="es-ES" sz="4000" b="1" dirty="0"/>
            </a:br>
            <a:r>
              <a:rPr lang="es-ES" sz="4000" b="1" dirty="0" smtClean="0"/>
              <a:t>LOS DERECHOS HUMANOS DE LAS MUJERES TAMBIEN SON D.H.</a:t>
            </a:r>
            <a:endParaRPr lang="es-CO" sz="4000" dirty="0"/>
          </a:p>
        </p:txBody>
      </p:sp>
      <p:sp>
        <p:nvSpPr>
          <p:cNvPr id="4" name="Rectángulo 3">
            <a:extLst>
              <a:ext uri="{FF2B5EF4-FFF2-40B4-BE49-F238E27FC236}">
                <a16:creationId xmlns:a16="http://schemas.microsoft.com/office/drawing/2014/main" xmlns="" id="{91CFE623-0CB3-E24B-9252-1A65E81160C3}"/>
              </a:ext>
            </a:extLst>
          </p:cNvPr>
          <p:cNvSpPr/>
          <p:nvPr/>
        </p:nvSpPr>
        <p:spPr>
          <a:xfrm>
            <a:off x="322259" y="2718486"/>
            <a:ext cx="11548533" cy="3966476"/>
          </a:xfrm>
          <a:prstGeom prst="rect">
            <a:avLst/>
          </a:prstGeom>
          <a:pattFill prst="pct80">
            <a:fgClr>
              <a:schemeClr val="accent2"/>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Marcador de contenido 2">
            <a:extLst>
              <a:ext uri="{FF2B5EF4-FFF2-40B4-BE49-F238E27FC236}">
                <a16:creationId xmlns:a16="http://schemas.microsoft.com/office/drawing/2014/main" xmlns="" id="{1D091FE1-E88F-5B41-9C47-57EB1344312D}"/>
              </a:ext>
            </a:extLst>
          </p:cNvPr>
          <p:cNvSpPr txBox="1">
            <a:spLocks/>
          </p:cNvSpPr>
          <p:nvPr/>
        </p:nvSpPr>
        <p:spPr>
          <a:xfrm>
            <a:off x="663571" y="2940908"/>
            <a:ext cx="10837333" cy="3473121"/>
          </a:xfrm>
          <a:prstGeom prst="rect">
            <a:avLst/>
          </a:prstGeom>
          <a:solidFill>
            <a:schemeClr val="accent4">
              <a:lumMod val="20000"/>
              <a:lumOff val="80000"/>
            </a:schemeClr>
          </a:solidFill>
          <a:ln>
            <a:solidFill>
              <a:srgbClr val="FFC000"/>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b="1" dirty="0"/>
              <a:t> </a:t>
            </a:r>
            <a:r>
              <a:rPr lang="es-ES" sz="4000" b="1" dirty="0" smtClean="0"/>
              <a:t>OBJETIVO</a:t>
            </a:r>
            <a:r>
              <a:rPr lang="es-ES" sz="4000" b="1" dirty="0"/>
              <a:t>: </a:t>
            </a:r>
            <a:endParaRPr lang="es-CO" sz="4000" b="1" dirty="0"/>
          </a:p>
          <a:p>
            <a:pPr lvl="0"/>
            <a:r>
              <a:rPr lang="es-ES" sz="3200" b="1" dirty="0" smtClean="0"/>
              <a:t>Aportar  </a:t>
            </a:r>
            <a:r>
              <a:rPr lang="es-ES" sz="3200" b="1" dirty="0"/>
              <a:t>elementos </a:t>
            </a:r>
            <a:r>
              <a:rPr lang="es-ES" sz="3200" b="1" dirty="0" smtClean="0"/>
              <a:t>conceptuales y contextuales, </a:t>
            </a:r>
            <a:r>
              <a:rPr lang="es-ES" sz="3200" b="1" dirty="0"/>
              <a:t>que permitan a las mujeres comprender </a:t>
            </a:r>
            <a:r>
              <a:rPr lang="es-ES" sz="3200" b="1" dirty="0" smtClean="0"/>
              <a:t>la GÉNESIS de los DH como producto de las luchas protagonizadas en la exigibilidad de Derechos.</a:t>
            </a:r>
            <a:endParaRPr lang="es-ES_tradnl" sz="3200" b="1" dirty="0"/>
          </a:p>
          <a:p>
            <a:pPr marL="0" indent="0">
              <a:buNone/>
            </a:pPr>
            <a:endParaRPr lang="es-ES_tradnl" dirty="0"/>
          </a:p>
        </p:txBody>
      </p:sp>
    </p:spTree>
    <p:extLst>
      <p:ext uri="{BB962C8B-B14F-4D97-AF65-F5344CB8AC3E}">
        <p14:creationId xmlns:p14="http://schemas.microsoft.com/office/powerpoint/2010/main" val="3128084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pattFill prst="openDmnd">
          <a:fgClr>
            <a:schemeClr val="accent1"/>
          </a:fgClr>
          <a:bgClr>
            <a:schemeClr val="bg1"/>
          </a:bgClr>
        </a:pattFill>
        <a:effectLst/>
      </p:bgPr>
    </p:bg>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xmlns="" id="{DF403364-D805-D34A-AC4C-ABADC70B370B}"/>
              </a:ext>
            </a:extLst>
          </p:cNvPr>
          <p:cNvSpPr/>
          <p:nvPr/>
        </p:nvSpPr>
        <p:spPr>
          <a:xfrm rot="2600074">
            <a:off x="3174287" y="2309667"/>
            <a:ext cx="5988907" cy="231079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t>HILO CONDUCTOR:</a:t>
            </a:r>
          </a:p>
          <a:p>
            <a:pPr algn="ctr"/>
            <a:r>
              <a:rPr lang="es-ES" sz="3600" b="1" dirty="0"/>
              <a:t>EVALUANDO LA JORNADA ANTERIOR Y PRESENTANDONOS</a:t>
            </a:r>
            <a:endParaRPr lang="es-CO" sz="3600" b="1" dirty="0"/>
          </a:p>
        </p:txBody>
      </p:sp>
    </p:spTree>
    <p:extLst>
      <p:ext uri="{BB962C8B-B14F-4D97-AF65-F5344CB8AC3E}">
        <p14:creationId xmlns:p14="http://schemas.microsoft.com/office/powerpoint/2010/main" val="182943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pattFill prst="pct40">
          <a:fgClr>
            <a:schemeClr val="accent1"/>
          </a:fgClr>
          <a:bgClr>
            <a:schemeClr val="bg1"/>
          </a:bgClr>
        </a:pattFill>
        <a:effectLst/>
      </p:bgPr>
    </p:bg>
    <p:spTree>
      <p:nvGrpSpPr>
        <p:cNvPr id="1" name=""/>
        <p:cNvGrpSpPr/>
        <p:nvPr/>
      </p:nvGrpSpPr>
      <p:grpSpPr>
        <a:xfrm>
          <a:off x="0" y="0"/>
          <a:ext cx="0" cy="0"/>
          <a:chOff x="0" y="0"/>
          <a:chExt cx="0" cy="0"/>
        </a:xfrm>
      </p:grpSpPr>
      <p:sp>
        <p:nvSpPr>
          <p:cNvPr id="8" name="Rectángulo redondeado 7">
            <a:extLst>
              <a:ext uri="{FF2B5EF4-FFF2-40B4-BE49-F238E27FC236}">
                <a16:creationId xmlns:a16="http://schemas.microsoft.com/office/drawing/2014/main" xmlns="" id="{DF403364-D805-D34A-AC4C-ABADC70B370B}"/>
              </a:ext>
            </a:extLst>
          </p:cNvPr>
          <p:cNvSpPr/>
          <p:nvPr/>
        </p:nvSpPr>
        <p:spPr>
          <a:xfrm rot="2600074">
            <a:off x="2537666" y="2731537"/>
            <a:ext cx="5988907" cy="10084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600" b="1" dirty="0"/>
              <a:t>ELEMENTOS CONCEPTUALES</a:t>
            </a:r>
          </a:p>
        </p:txBody>
      </p:sp>
    </p:spTree>
    <p:extLst>
      <p:ext uri="{BB962C8B-B14F-4D97-AF65-F5344CB8AC3E}">
        <p14:creationId xmlns:p14="http://schemas.microsoft.com/office/powerpoint/2010/main" val="2628089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34437" y="66173"/>
            <a:ext cx="10718800" cy="1242646"/>
          </a:xfrm>
        </p:spPr>
        <p:txBody>
          <a:bodyPr>
            <a:normAutofit/>
          </a:bodyPr>
          <a:lstStyle/>
          <a:p>
            <a:pPr algn="just"/>
            <a:r>
              <a:rPr lang="es-ES" sz="2800" b="1" u="sng" dirty="0"/>
              <a:t>PROCESOS SOCIALES: ¡¡¡ DESDE ABAJO!!!</a:t>
            </a:r>
          </a:p>
        </p:txBody>
      </p:sp>
      <p:sp>
        <p:nvSpPr>
          <p:cNvPr id="3" name="Triángulo isósceles 2"/>
          <p:cNvSpPr/>
          <p:nvPr/>
        </p:nvSpPr>
        <p:spPr>
          <a:xfrm>
            <a:off x="694267" y="1308819"/>
            <a:ext cx="10430933" cy="4741332"/>
          </a:xfrm>
          <a:prstGeom prst="triangle">
            <a:avLst/>
          </a:prstGeom>
          <a:solidFill>
            <a:srgbClr val="FF0000"/>
          </a:solidFill>
          <a:ln w="3810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chemeClr val="bg1"/>
              </a:solidFill>
            </a:endParaRPr>
          </a:p>
        </p:txBody>
      </p:sp>
      <p:cxnSp>
        <p:nvCxnSpPr>
          <p:cNvPr id="5" name="Conector recto 4"/>
          <p:cNvCxnSpPr/>
          <p:nvPr/>
        </p:nvCxnSpPr>
        <p:spPr>
          <a:xfrm flipH="1" flipV="1">
            <a:off x="1591733" y="5237352"/>
            <a:ext cx="8686800" cy="33866"/>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1" name="Rectángulo 10"/>
          <p:cNvSpPr/>
          <p:nvPr/>
        </p:nvSpPr>
        <p:spPr>
          <a:xfrm>
            <a:off x="2539999" y="5329048"/>
            <a:ext cx="7281333" cy="646331"/>
          </a:xfrm>
          <a:prstGeom prst="rect">
            <a:avLst/>
          </a:prstGeom>
        </p:spPr>
        <p:txBody>
          <a:bodyPr wrap="square">
            <a:spAutoFit/>
          </a:bodyPr>
          <a:lstStyle/>
          <a:p>
            <a:pPr algn="ctr"/>
            <a:r>
              <a:rPr lang="es-ES" dirty="0">
                <a:solidFill>
                  <a:schemeClr val="bg1"/>
                </a:solidFill>
              </a:rPr>
              <a:t>1.917 manifestación detonante de la revolución Rusa</a:t>
            </a:r>
          </a:p>
          <a:p>
            <a:pPr algn="ctr"/>
            <a:r>
              <a:rPr lang="es-ES" dirty="0">
                <a:solidFill>
                  <a:schemeClr val="bg1"/>
                </a:solidFill>
              </a:rPr>
              <a:t>1.911 Jornada en el teatro </a:t>
            </a:r>
            <a:r>
              <a:rPr lang="es-ES" dirty="0" err="1">
                <a:solidFill>
                  <a:schemeClr val="bg1"/>
                </a:solidFill>
              </a:rPr>
              <a:t>Garrick</a:t>
            </a:r>
            <a:r>
              <a:rPr lang="es-ES" dirty="0">
                <a:solidFill>
                  <a:schemeClr val="bg1"/>
                </a:solidFill>
              </a:rPr>
              <a:t>.</a:t>
            </a:r>
          </a:p>
        </p:txBody>
      </p:sp>
      <p:sp>
        <p:nvSpPr>
          <p:cNvPr id="13" name="Rectángulo 12"/>
          <p:cNvSpPr/>
          <p:nvPr/>
        </p:nvSpPr>
        <p:spPr>
          <a:xfrm>
            <a:off x="4927601" y="1753086"/>
            <a:ext cx="1947333" cy="1754327"/>
          </a:xfrm>
          <a:prstGeom prst="rect">
            <a:avLst/>
          </a:prstGeom>
        </p:spPr>
        <p:txBody>
          <a:bodyPr wrap="square">
            <a:spAutoFit/>
          </a:bodyPr>
          <a:lstStyle/>
          <a:p>
            <a:pPr algn="ctr"/>
            <a:r>
              <a:rPr lang="es-ES" dirty="0">
                <a:solidFill>
                  <a:srgbClr val="E7E6E6"/>
                </a:solidFill>
              </a:rPr>
              <a:t>Colombia: Movimiento feminista.</a:t>
            </a:r>
          </a:p>
          <a:p>
            <a:pPr algn="ctr"/>
            <a:r>
              <a:rPr lang="es-ES" dirty="0">
                <a:solidFill>
                  <a:srgbClr val="E7E6E6"/>
                </a:solidFill>
              </a:rPr>
              <a:t>Intelectuales.</a:t>
            </a:r>
          </a:p>
          <a:p>
            <a:pPr algn="ctr"/>
            <a:r>
              <a:rPr lang="es-ES" dirty="0" err="1">
                <a:solidFill>
                  <a:srgbClr val="E7E6E6"/>
                </a:solidFill>
              </a:rPr>
              <a:t>Ongs</a:t>
            </a:r>
            <a:r>
              <a:rPr lang="es-ES" dirty="0">
                <a:solidFill>
                  <a:srgbClr val="E7E6E6"/>
                </a:solidFill>
              </a:rPr>
              <a:t> y sector fundacional. </a:t>
            </a:r>
          </a:p>
        </p:txBody>
      </p:sp>
      <p:sp>
        <p:nvSpPr>
          <p:cNvPr id="17" name="Rectángulo 16"/>
          <p:cNvSpPr/>
          <p:nvPr/>
        </p:nvSpPr>
        <p:spPr>
          <a:xfrm>
            <a:off x="2980268" y="3711285"/>
            <a:ext cx="6096000" cy="1477328"/>
          </a:xfrm>
          <a:prstGeom prst="rect">
            <a:avLst/>
          </a:prstGeom>
          <a:ln>
            <a:noFill/>
          </a:ln>
        </p:spPr>
        <p:txBody>
          <a:bodyPr>
            <a:spAutoFit/>
          </a:bodyPr>
          <a:lstStyle/>
          <a:p>
            <a:pPr algn="ctr"/>
            <a:r>
              <a:rPr lang="es-ES_tradnl" dirty="0">
                <a:solidFill>
                  <a:schemeClr val="bg2"/>
                </a:solidFill>
              </a:rPr>
              <a:t>Agremiación Sociedades de Resistencia de lavanderas, planchadoras, fosforeras y cigarreras.  Argentina.- grupo “Las Libertarias”,  presenta “alternativas de resistencia para las mujeres trabajadoras”. Periódicos clandestinos.  México y Argentina.</a:t>
            </a:r>
            <a:endParaRPr lang="es-ES" dirty="0">
              <a:solidFill>
                <a:schemeClr val="bg2"/>
              </a:solidFill>
            </a:endParaRPr>
          </a:p>
        </p:txBody>
      </p:sp>
      <p:cxnSp>
        <p:nvCxnSpPr>
          <p:cNvPr id="19" name="Conector recto 18"/>
          <p:cNvCxnSpPr/>
          <p:nvPr/>
        </p:nvCxnSpPr>
        <p:spPr>
          <a:xfrm flipH="1">
            <a:off x="3363026" y="3594817"/>
            <a:ext cx="5052841" cy="16929"/>
          </a:xfrm>
          <a:prstGeom prst="line">
            <a:avLst/>
          </a:prstGeom>
          <a:ln w="38100" cmpd="sng">
            <a:solidFill>
              <a:srgbClr val="000000"/>
            </a:solidFill>
          </a:ln>
        </p:spPr>
        <p:style>
          <a:lnRef idx="2">
            <a:schemeClr val="accent1"/>
          </a:lnRef>
          <a:fillRef idx="0">
            <a:schemeClr val="accent1"/>
          </a:fillRef>
          <a:effectRef idx="1">
            <a:schemeClr val="accent1"/>
          </a:effectRef>
          <a:fontRef idx="minor">
            <a:schemeClr val="tx1"/>
          </a:fontRef>
        </p:style>
      </p:cxnSp>
      <p:sp>
        <p:nvSpPr>
          <p:cNvPr id="15" name="Rectángulo 14">
            <a:extLst>
              <a:ext uri="{FF2B5EF4-FFF2-40B4-BE49-F238E27FC236}">
                <a16:creationId xmlns:a16="http://schemas.microsoft.com/office/drawing/2014/main" xmlns="" id="{90B4C7BF-8010-47A0-8448-1E9A35040135}"/>
              </a:ext>
            </a:extLst>
          </p:cNvPr>
          <p:cNvSpPr/>
          <p:nvPr/>
        </p:nvSpPr>
        <p:spPr>
          <a:xfrm>
            <a:off x="0" y="6468532"/>
            <a:ext cx="12192000" cy="3048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s-CO" dirty="0">
                <a:solidFill>
                  <a:schemeClr val="bg1"/>
                </a:solidFill>
                <a:latin typeface="+mj-lt"/>
              </a:rPr>
              <a:t>PATRIARCADO Y SALUD MENTAL DE LAS MUJERES  </a:t>
            </a:r>
            <a:r>
              <a:rPr lang="es-CO" sz="1600" dirty="0">
                <a:solidFill>
                  <a:schemeClr val="bg1"/>
                </a:solidFill>
                <a:latin typeface="+mj-lt"/>
              </a:rPr>
              <a:t>- Semana de la Salud Mental 2017 -</a:t>
            </a:r>
            <a:endParaRPr lang="es-ES" dirty="0">
              <a:latin typeface="+mj-lt"/>
            </a:endParaRPr>
          </a:p>
        </p:txBody>
      </p:sp>
    </p:spTree>
    <p:extLst>
      <p:ext uri="{BB962C8B-B14F-4D97-AF65-F5344CB8AC3E}">
        <p14:creationId xmlns:p14="http://schemas.microsoft.com/office/powerpoint/2010/main" val="79144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type="title"/>
          </p:nvPr>
        </p:nvSpPr>
        <p:spPr>
          <a:xfrm>
            <a:off x="4047067" y="1352395"/>
            <a:ext cx="8026400" cy="4833257"/>
          </a:xfrm>
        </p:spPr>
        <p:txBody>
          <a:bodyPr>
            <a:normAutofit fontScale="90000"/>
          </a:bodyPr>
          <a:lstStyle/>
          <a:p>
            <a:r>
              <a:rPr lang="es-CO" sz="2200" b="1" dirty="0"/>
              <a:t>NIVEL NACIONAL. </a:t>
            </a:r>
            <a:endParaRPr lang="es-ES_tradnl" sz="2200" b="1" dirty="0"/>
          </a:p>
          <a:p>
            <a:pPr marL="342900" indent="-342900">
              <a:buFont typeface="Arial"/>
              <a:buChar char="•"/>
            </a:pPr>
            <a:r>
              <a:rPr lang="es-CO" sz="2200" dirty="0"/>
              <a:t>Se otorga plena capacidad civil a la mujer casada.</a:t>
            </a:r>
            <a:endParaRPr lang="es-ES_tradnl" sz="2200" dirty="0"/>
          </a:p>
          <a:p>
            <a:pPr marL="342900" lvl="0" indent="-342900">
              <a:buClr>
                <a:schemeClr val="tx1"/>
              </a:buClr>
              <a:buFont typeface="Arial"/>
              <a:buChar char="•"/>
            </a:pPr>
            <a:r>
              <a:rPr lang="es-CO" sz="2200" dirty="0">
                <a:solidFill>
                  <a:srgbClr val="FF0000"/>
                </a:solidFill>
              </a:rPr>
              <a:t>1933</a:t>
            </a:r>
            <a:r>
              <a:rPr lang="es-CO" sz="2200" dirty="0"/>
              <a:t>. Derecho de las mujeres a recibir título de bachiller y a ingresar a la Universidad.</a:t>
            </a:r>
            <a:endParaRPr lang="es-ES_tradnl" sz="2200" dirty="0"/>
          </a:p>
          <a:p>
            <a:pPr marL="342900" lvl="0" indent="-342900">
              <a:buClr>
                <a:schemeClr val="tx1"/>
              </a:buClr>
              <a:buFont typeface="Arial"/>
              <a:buChar char="•"/>
            </a:pPr>
            <a:r>
              <a:rPr lang="es-CO" sz="2200" dirty="0">
                <a:solidFill>
                  <a:srgbClr val="FF0000"/>
                </a:solidFill>
              </a:rPr>
              <a:t>1936</a:t>
            </a:r>
            <a:r>
              <a:rPr lang="es-CO" sz="2200" dirty="0"/>
              <a:t>. Derecho a desempeñar cargos que lleven anexa autoridad.</a:t>
            </a:r>
            <a:endParaRPr lang="es-ES_tradnl" sz="2200" dirty="0"/>
          </a:p>
          <a:p>
            <a:pPr marL="342900" lvl="0" indent="-342900">
              <a:buClr>
                <a:schemeClr val="tx1"/>
              </a:buClr>
              <a:buFont typeface="Arial"/>
              <a:buChar char="•"/>
            </a:pPr>
            <a:r>
              <a:rPr lang="es-CO" sz="2200" dirty="0">
                <a:solidFill>
                  <a:srgbClr val="FF0000"/>
                </a:solidFill>
              </a:rPr>
              <a:t>1945</a:t>
            </a:r>
            <a:r>
              <a:rPr lang="es-CO" sz="2200" dirty="0"/>
              <a:t>. Las mujeres obtienen la ciudadanía.</a:t>
            </a:r>
            <a:endParaRPr lang="es-ES_tradnl" sz="2200" dirty="0"/>
          </a:p>
          <a:p>
            <a:pPr marL="342900" lvl="0" indent="-342900">
              <a:buClr>
                <a:schemeClr val="tx1"/>
              </a:buClr>
              <a:buFont typeface="Arial"/>
              <a:buChar char="•"/>
            </a:pPr>
            <a:r>
              <a:rPr lang="es-CO" sz="2200" dirty="0">
                <a:solidFill>
                  <a:srgbClr val="FF0000"/>
                </a:solidFill>
              </a:rPr>
              <a:t>1954. </a:t>
            </a:r>
            <a:r>
              <a:rPr lang="es-CO" sz="2200" dirty="0"/>
              <a:t>Las mujeres obtienen el derecho al voto.</a:t>
            </a:r>
            <a:endParaRPr lang="es-ES_tradnl" sz="2200" dirty="0"/>
          </a:p>
          <a:p>
            <a:pPr marL="342900" lvl="0" indent="-342900">
              <a:buClr>
                <a:schemeClr val="tx1"/>
              </a:buClr>
              <a:buFont typeface="Arial"/>
              <a:buChar char="•"/>
            </a:pPr>
            <a:r>
              <a:rPr lang="es-CO" sz="2200" dirty="0">
                <a:solidFill>
                  <a:srgbClr val="FF0000"/>
                </a:solidFill>
              </a:rPr>
              <a:t>1957. </a:t>
            </a:r>
            <a:r>
              <a:rPr lang="es-CO" sz="2200" dirty="0"/>
              <a:t>Las mujeres votan por primera vez.</a:t>
            </a:r>
            <a:endParaRPr lang="es-ES_tradnl" sz="2200" dirty="0"/>
          </a:p>
          <a:p>
            <a:pPr marL="342900" lvl="0" indent="-342900">
              <a:buFont typeface="Arial"/>
              <a:buChar char="•"/>
            </a:pPr>
            <a:r>
              <a:rPr lang="es-CO" sz="2200" dirty="0"/>
              <a:t>Ley 75 de </a:t>
            </a:r>
            <a:r>
              <a:rPr lang="es-CO" sz="2200" dirty="0">
                <a:solidFill>
                  <a:srgbClr val="FF0000"/>
                </a:solidFill>
              </a:rPr>
              <a:t>1968. </a:t>
            </a:r>
            <a:r>
              <a:rPr lang="es-CO" sz="2200" dirty="0"/>
              <a:t>Creación del ICBF. Normas sobre filiación, Tipificación del delito de asistencia alimentaria.</a:t>
            </a:r>
            <a:endParaRPr lang="es-ES_tradnl" sz="2200" dirty="0"/>
          </a:p>
          <a:p>
            <a:pPr marL="342900" lvl="0" indent="-342900">
              <a:buFont typeface="Arial"/>
              <a:buChar char="•"/>
            </a:pPr>
            <a:r>
              <a:rPr lang="es-CO" sz="2200" dirty="0"/>
              <a:t>Decreto 1260 de</a:t>
            </a:r>
            <a:r>
              <a:rPr lang="es-CO" sz="2200" dirty="0">
                <a:solidFill>
                  <a:srgbClr val="FF0000"/>
                </a:solidFill>
              </a:rPr>
              <a:t> 1970</a:t>
            </a:r>
            <a:r>
              <a:rPr lang="es-CO" sz="2200" dirty="0"/>
              <a:t>. Las mujeres no tienen la obligación de llevar el apellido de su cónyuge.</a:t>
            </a:r>
            <a:endParaRPr lang="es-ES_tradnl" sz="2200" dirty="0"/>
          </a:p>
          <a:p>
            <a:pPr marL="342900" lvl="0" indent="-342900">
              <a:buFont typeface="Arial"/>
              <a:buChar char="•"/>
            </a:pPr>
            <a:r>
              <a:rPr lang="es-CO" sz="2200" dirty="0"/>
              <a:t>Ley 20 de </a:t>
            </a:r>
            <a:r>
              <a:rPr lang="es-CO" sz="2200" dirty="0">
                <a:solidFill>
                  <a:srgbClr val="FF0000"/>
                </a:solidFill>
              </a:rPr>
              <a:t>1974</a:t>
            </a:r>
            <a:r>
              <a:rPr lang="es-CO" sz="2200" dirty="0"/>
              <a:t>. Estatuto de la igualdad jurídica de los sexos.</a:t>
            </a:r>
            <a:endParaRPr lang="es-ES_tradnl" sz="2200" dirty="0"/>
          </a:p>
          <a:p>
            <a:pPr marL="342900" lvl="0" indent="-342900">
              <a:buFont typeface="Arial"/>
              <a:buChar char="•"/>
            </a:pPr>
            <a:r>
              <a:rPr lang="es-CO" sz="2200" dirty="0"/>
              <a:t>Ley 51 del </a:t>
            </a:r>
            <a:r>
              <a:rPr lang="es-CO" sz="2200" dirty="0">
                <a:solidFill>
                  <a:srgbClr val="FF0000"/>
                </a:solidFill>
              </a:rPr>
              <a:t>1981. </a:t>
            </a:r>
            <a:r>
              <a:rPr lang="es-CO" sz="2200" dirty="0"/>
              <a:t>Incorpora la Convención sobre la eliminación de todas las formas de discriminación contra la mujer. CEDAW.</a:t>
            </a:r>
            <a:r>
              <a:rPr lang="es-CO" sz="2200" dirty="0">
                <a:solidFill>
                  <a:srgbClr val="FF0000"/>
                </a:solidFill>
              </a:rPr>
              <a:t> 1932</a:t>
            </a:r>
            <a:r>
              <a:rPr lang="es-CO" sz="2200" dirty="0"/>
              <a:t>.</a:t>
            </a:r>
            <a:endParaRPr lang="es-ES_tradnl" sz="2200" dirty="0"/>
          </a:p>
        </p:txBody>
      </p:sp>
      <p:sp>
        <p:nvSpPr>
          <p:cNvPr id="3" name="Marcador de texto 2"/>
          <p:cNvSpPr>
            <a:spLocks noGrp="1"/>
          </p:cNvSpPr>
          <p:nvPr>
            <p:ph type="body" idx="1"/>
          </p:nvPr>
        </p:nvSpPr>
        <p:spPr>
          <a:xfrm>
            <a:off x="1564439" y="203093"/>
            <a:ext cx="9325812" cy="860400"/>
          </a:xfrm>
        </p:spPr>
        <p:txBody>
          <a:bodyPr>
            <a:noAutofit/>
          </a:bodyPr>
          <a:lstStyle/>
          <a:p>
            <a:pPr algn="ctr">
              <a:lnSpc>
                <a:spcPct val="120000"/>
              </a:lnSpc>
            </a:pPr>
            <a:r>
              <a:rPr lang="es-CO" sz="2800" b="1" dirty="0">
                <a:solidFill>
                  <a:srgbClr val="000000"/>
                </a:solidFill>
                <a:latin typeface="+mj-lt"/>
              </a:rPr>
              <a:t>ALGUNOS DE NUESTROS LOGROS DESDE LA  UNA POSTURA POLITICA  POR LA ACCION TRANSFORMADORA </a:t>
            </a:r>
          </a:p>
        </p:txBody>
      </p:sp>
      <p:pic>
        <p:nvPicPr>
          <p:cNvPr id="9" name="Imagen 8"/>
          <p:cNvPicPr>
            <a:picLocks noChangeAspect="1"/>
          </p:cNvPicPr>
          <p:nvPr/>
        </p:nvPicPr>
        <p:blipFill>
          <a:blip r:embed="rId2"/>
          <a:stretch>
            <a:fillRect/>
          </a:stretch>
        </p:blipFill>
        <p:spPr>
          <a:xfrm>
            <a:off x="478367" y="1714869"/>
            <a:ext cx="3331633" cy="4310255"/>
          </a:xfrm>
          <a:prstGeom prst="rect">
            <a:avLst/>
          </a:prstGeom>
        </p:spPr>
      </p:pic>
      <p:sp>
        <p:nvSpPr>
          <p:cNvPr id="10" name="Rectángulo 9">
            <a:extLst>
              <a:ext uri="{FF2B5EF4-FFF2-40B4-BE49-F238E27FC236}">
                <a16:creationId xmlns:a16="http://schemas.microsoft.com/office/drawing/2014/main" xmlns="" id="{528C792A-FC09-4E1C-95CA-6411E368F181}"/>
              </a:ext>
            </a:extLst>
          </p:cNvPr>
          <p:cNvSpPr/>
          <p:nvPr/>
        </p:nvSpPr>
        <p:spPr>
          <a:xfrm>
            <a:off x="0" y="6468532"/>
            <a:ext cx="12192000" cy="304800"/>
          </a:xfrm>
          <a:prstGeom prst="rect">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s-CO" dirty="0">
                <a:solidFill>
                  <a:schemeClr val="bg1"/>
                </a:solidFill>
                <a:latin typeface="+mj-lt"/>
              </a:rPr>
              <a:t>PATRIARCADO Y SALUD MENTAL DE LAS MUJERES  </a:t>
            </a:r>
            <a:r>
              <a:rPr lang="es-CO" sz="1600" dirty="0">
                <a:solidFill>
                  <a:schemeClr val="bg1"/>
                </a:solidFill>
                <a:latin typeface="+mj-lt"/>
              </a:rPr>
              <a:t>- Semana de la Salud Mental 2017 -</a:t>
            </a:r>
            <a:endParaRPr lang="es-ES" dirty="0">
              <a:latin typeface="+mj-lt"/>
            </a:endParaRPr>
          </a:p>
        </p:txBody>
      </p:sp>
    </p:spTree>
    <p:extLst>
      <p:ext uri="{BB962C8B-B14F-4D97-AF65-F5344CB8AC3E}">
        <p14:creationId xmlns:p14="http://schemas.microsoft.com/office/powerpoint/2010/main" val="73363098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955</TotalTime>
  <Words>643</Words>
  <Application>Microsoft Office PowerPoint</Application>
  <PresentationFormat>Panorámica</PresentationFormat>
  <Paragraphs>100</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ＭＳ Ｐゴシック</vt:lpstr>
      <vt:lpstr>Arial</vt:lpstr>
      <vt:lpstr>Calibri</vt:lpstr>
      <vt:lpstr>Calibri Light</vt:lpstr>
      <vt:lpstr>Tahoma Bold</vt:lpstr>
      <vt:lpstr>Tema de Office</vt:lpstr>
      <vt:lpstr>BIENVENIDES A LA ESCUELA POLITICA DE MUJERES “TRAVESIA POR LA PAZ Y LA EQUIDAD DE GÉNERO”</vt:lpstr>
      <vt:lpstr>FORO:  LOS DERECHOS DE LAS MUJERES TAMBIEN SON DERECHOS HUMANOS</vt:lpstr>
      <vt:lpstr>Presentación de PowerPoint</vt:lpstr>
      <vt:lpstr>MOMENTOS DE LA JORNADA</vt:lpstr>
      <vt:lpstr>NOMBRE DE LA SESION 7 BLOQUE COMÚN   ESPIRAL DE LAS CONSTRUCCIONES POLITICAS: LOS DERECHOS HUMANOS DE LAS MUJERES TAMBIEN SON D.H.</vt:lpstr>
      <vt:lpstr>Presentación de PowerPoint</vt:lpstr>
      <vt:lpstr>Presentación de PowerPoint</vt:lpstr>
      <vt:lpstr>PROCESOS SOCIALES: ¡¡¡ DESDE ABAJO!!!</vt:lpstr>
      <vt:lpstr>NIVEL NACIONAL.  Se otorga plena capacidad civil a la mujer casada. 1933. Derecho de las mujeres a recibir título de bachiller y a ingresar a la Universidad. 1936. Derecho a desempeñar cargos que lleven anexa autoridad. 1945. Las mujeres obtienen la ciudadanía. 1954. Las mujeres obtienen el derecho al voto. 1957. Las mujeres votan por primera vez. Ley 75 de 1968. Creación del ICBF. Normas sobre filiación, Tipificación del delito de asistencia alimentaria. Decreto 1260 de 1970. Las mujeres no tienen la obligación de llevar el apellido de su cónyuge. Ley 20 de 1974. Estatuto de la igualdad jurídica de los sexos. Ley 51 del 1981. Incorpora la Convención sobre la eliminación de todas las formas de discriminación contra la mujer. CEDAW. 1932.</vt:lpstr>
      <vt:lpstr>Presentación de PowerPoint</vt:lpstr>
      <vt:lpstr>Presentación de PowerPoint</vt:lpstr>
      <vt:lpstr>Presentación de PowerPoint</vt:lpstr>
      <vt:lpstr>ENCUESTA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BIENVENIDAS-OS-ES    A     LA     ESCUELA POLITICA TRAVESÍA  POR LA PAZ</dc:title>
  <dc:creator>nancyfarideariascastillo@yahoo.es</dc:creator>
  <cp:lastModifiedBy>Manager</cp:lastModifiedBy>
  <cp:revision>10</cp:revision>
  <dcterms:created xsi:type="dcterms:W3CDTF">2018-11-17T05:00:24Z</dcterms:created>
  <dcterms:modified xsi:type="dcterms:W3CDTF">2019-02-13T17:26:44Z</dcterms:modified>
</cp:coreProperties>
</file>